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5" r:id="rId3"/>
    <p:sldId id="419" r:id="rId4"/>
    <p:sldId id="420" r:id="rId5"/>
    <p:sldId id="421" r:id="rId6"/>
    <p:sldId id="422" r:id="rId7"/>
    <p:sldId id="423" r:id="rId8"/>
    <p:sldId id="424" r:id="rId9"/>
    <p:sldId id="426" r:id="rId10"/>
    <p:sldId id="428" r:id="rId11"/>
    <p:sldId id="418" r:id="rId12"/>
    <p:sldId id="36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67" d="100"/>
          <a:sy n="67" d="100"/>
        </p:scale>
        <p:origin x="-2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5/2/2015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May 6,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Slog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23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9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Votes for Best Slog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</a:t>
            </a:r>
            <a:r>
              <a:rPr lang="en-US" dirty="0" smtClean="0"/>
              <a:t>can vote for anyone except yourself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653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 best slog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13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it help you at all?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draw The Slog…</a:t>
            </a:r>
          </a:p>
          <a:p>
            <a:endParaRPr lang="en-US" dirty="0" smtClean="0"/>
          </a:p>
          <a:p>
            <a:r>
              <a:rPr lang="en-US" dirty="0" smtClean="0"/>
              <a:t>Before starting to slog…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(It’s OK if you found this a waste of time, I promise not to be offended)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232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did better than last time?</a:t>
            </a:r>
          </a:p>
          <a:p>
            <a:pPr lvl="1"/>
            <a:r>
              <a:rPr lang="en-US" dirty="0" smtClean="0"/>
              <a:t>How much did your number improve?</a:t>
            </a:r>
          </a:p>
          <a:p>
            <a:pPr lvl="1"/>
            <a:r>
              <a:rPr lang="en-US" dirty="0" smtClean="0"/>
              <a:t>Tell us what you tried, that worked</a:t>
            </a:r>
          </a:p>
          <a:p>
            <a:pPr lvl="1"/>
            <a:r>
              <a:rPr lang="en-US" dirty="0" smtClean="0"/>
              <a:t>Tell us what you tried, that didn’t work</a:t>
            </a:r>
          </a:p>
          <a:p>
            <a:pPr lvl="1"/>
            <a:r>
              <a:rPr lang="en-US" dirty="0" smtClean="0"/>
              <a:t>Any suggestions from your classmates?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77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Two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didn’t do better than last time?</a:t>
            </a:r>
          </a:p>
          <a:p>
            <a:pPr lvl="1"/>
            <a:r>
              <a:rPr lang="en-US" dirty="0" smtClean="0"/>
              <a:t>Tell us what you tried, that didn’t work</a:t>
            </a:r>
          </a:p>
          <a:p>
            <a:pPr lvl="1"/>
            <a:r>
              <a:rPr lang="en-US" dirty="0" smtClean="0"/>
              <a:t>Any suggestions from your classmates?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1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5/11 </a:t>
            </a:r>
            <a:r>
              <a:rPr lang="en-US" dirty="0" smtClean="0"/>
              <a:t>Final Project Presentations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4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Talk with </a:t>
            </a:r>
            <a:r>
              <a:rPr lang="en-US" dirty="0" err="1" smtClean="0"/>
              <a:t>powerpoint</a:t>
            </a:r>
            <a:endParaRPr lang="en-US" dirty="0" smtClean="0"/>
          </a:p>
          <a:p>
            <a:r>
              <a:rPr lang="en-US" dirty="0" smtClean="0"/>
              <a:t>Don’t go over whole process you followed</a:t>
            </a:r>
          </a:p>
          <a:p>
            <a:r>
              <a:rPr lang="en-US" dirty="0" smtClean="0"/>
              <a:t>Instead discuss the problem, the features in your final model, the final model, and how good it is</a:t>
            </a:r>
          </a:p>
          <a:p>
            <a:r>
              <a:rPr lang="en-US" dirty="0" smtClean="0"/>
              <a:t>Also talk about what you think your model means/tells the field</a:t>
            </a:r>
          </a:p>
          <a:p>
            <a:r>
              <a:rPr lang="en-US" dirty="0" smtClean="0"/>
              <a:t>10 minutes for talk</a:t>
            </a:r>
          </a:p>
          <a:p>
            <a:r>
              <a:rPr lang="en-US" dirty="0" smtClean="0"/>
              <a:t>Graded on both the work &amp;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640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94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179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Feature Engineering Studio</vt:lpstr>
      <vt:lpstr>The Slog</vt:lpstr>
      <vt:lpstr>Part One</vt:lpstr>
      <vt:lpstr>Votes for Best Slog</vt:lpstr>
      <vt:lpstr>And the best slog is…</vt:lpstr>
      <vt:lpstr>Did it help you at all? </vt:lpstr>
      <vt:lpstr>Part Two</vt:lpstr>
      <vt:lpstr>Part Two</vt:lpstr>
      <vt:lpstr>Upcoming Classes</vt:lpstr>
      <vt:lpstr>Final Project Presentations</vt:lpstr>
      <vt:lpstr>Questions? Comments?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125</cp:revision>
  <dcterms:created xsi:type="dcterms:W3CDTF">2013-08-27T11:33:40Z</dcterms:created>
  <dcterms:modified xsi:type="dcterms:W3CDTF">2015-05-02T14:34:05Z</dcterms:modified>
</cp:coreProperties>
</file>