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1" r:id="rId4"/>
    <p:sldId id="298" r:id="rId5"/>
    <p:sldId id="299" r:id="rId6"/>
    <p:sldId id="300" r:id="rId7"/>
    <p:sldId id="301" r:id="rId8"/>
    <p:sldId id="305" r:id="rId9"/>
    <p:sldId id="302" r:id="rId10"/>
    <p:sldId id="303" r:id="rId11"/>
    <p:sldId id="304" r:id="rId12"/>
    <p:sldId id="306" r:id="rId13"/>
    <p:sldId id="296" r:id="rId14"/>
    <p:sldId id="293" r:id="rId15"/>
    <p:sldId id="29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72" d="100"/>
          <a:sy n="72" d="100"/>
        </p:scale>
        <p:origin x="-108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</a:t>
            </a:r>
            <a:r>
              <a:rPr lang="en-US" dirty="0" smtClean="0"/>
              <a:t>4, </a:t>
            </a:r>
            <a:r>
              <a:rPr lang="en-US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compute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numerical, what are its max, min, average, </a:t>
            </a:r>
            <a:r>
              <a:rPr lang="en-US" dirty="0" err="1"/>
              <a:t>stdev</a:t>
            </a:r>
            <a:r>
              <a:rPr lang="en-US" dirty="0" smtClean="0"/>
              <a:t>?</a:t>
            </a:r>
          </a:p>
          <a:p>
            <a:r>
              <a:rPr lang="en-US" dirty="0" smtClean="0"/>
              <a:t>If </a:t>
            </a:r>
            <a:r>
              <a:rPr lang="en-US" dirty="0"/>
              <a:t>categorical, what is the distribution of each value?</a:t>
            </a:r>
          </a:p>
          <a:p>
            <a:endParaRPr lang="en-US" dirty="0" smtClean="0"/>
          </a:p>
          <a:p>
            <a:r>
              <a:rPr lang="en-US" dirty="0" smtClean="0"/>
              <a:t>Using Class2Data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48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a histogram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/>
              <a:t>Class2Data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04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commands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1: Install Cygwin</a:t>
            </a:r>
          </a:p>
          <a:p>
            <a:endParaRPr lang="en-US" dirty="0"/>
          </a:p>
          <a:p>
            <a:r>
              <a:rPr lang="en-US" dirty="0" smtClean="0"/>
              <a:t>Step 2: Within Cygwin, go to the directory where your data 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60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things you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782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things you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</a:t>
            </a:r>
          </a:p>
          <a:p>
            <a:endParaRPr lang="en-US" dirty="0"/>
          </a:p>
          <a:p>
            <a:r>
              <a:rPr lang="en-US" dirty="0" smtClean="0"/>
              <a:t>Look at man split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9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things you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</a:t>
            </a:r>
          </a:p>
          <a:p>
            <a:endParaRPr lang="en-US" dirty="0"/>
          </a:p>
          <a:p>
            <a:r>
              <a:rPr lang="en-US" dirty="0" smtClean="0"/>
              <a:t>Look at man cat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957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things you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&gt;</a:t>
            </a:r>
          </a:p>
          <a:p>
            <a:endParaRPr lang="en-US" dirty="0"/>
          </a:p>
          <a:p>
            <a:r>
              <a:rPr lang="en-US" dirty="0" smtClean="0"/>
              <a:t>Redirect; use with cat or other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229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things you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Grep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Look at man </a:t>
            </a:r>
            <a:r>
              <a:rPr lang="en-US" dirty="0" err="1" smtClean="0"/>
              <a:t>grep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88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Useful things you can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Sed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Look at man </a:t>
            </a:r>
            <a:r>
              <a:rPr lang="en-US" dirty="0" err="1" smtClean="0"/>
              <a:t>sed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Powerful but dangerous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46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scripting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Writing programs made up of shell commands</a:t>
            </a:r>
          </a:p>
          <a:p>
            <a:endParaRPr lang="en-US" dirty="0"/>
          </a:p>
          <a:p>
            <a:r>
              <a:rPr lang="en-US" dirty="0" smtClean="0"/>
              <a:t>I don’t actually do this personally very often, </a:t>
            </a:r>
            <a:br>
              <a:rPr lang="en-US" dirty="0" smtClean="0"/>
            </a:br>
            <a:r>
              <a:rPr lang="en-US" dirty="0" smtClean="0"/>
              <a:t>I just use shell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23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 Comments</a:t>
            </a:r>
            <a:r>
              <a:rPr lang="en-US" smtClean="0"/>
              <a:t>? </a:t>
            </a:r>
            <a:br>
              <a:rPr lang="en-US" smtClean="0"/>
            </a:br>
            <a:r>
              <a:rPr lang="en-US" smtClean="0"/>
              <a:t>Things you want to do?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32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2/16 Data Cleaning (Asgn.2  due)</a:t>
            </a:r>
          </a:p>
          <a:p>
            <a:pPr lvl="1"/>
            <a:r>
              <a:rPr lang="en-US" dirty="0" smtClean="0"/>
              <a:t>Do the assignment</a:t>
            </a:r>
          </a:p>
          <a:p>
            <a:pPr lvl="1"/>
            <a:r>
              <a:rPr lang="en-US" dirty="0" smtClean="0"/>
              <a:t>Read the readings</a:t>
            </a:r>
          </a:p>
        </p:txBody>
      </p:sp>
    </p:spTree>
    <p:extLst>
      <p:ext uri="{BB962C8B-B14F-4D97-AF65-F5344CB8AC3E}">
        <p14:creationId xmlns:p14="http://schemas.microsoft.com/office/powerpoint/2010/main" val="3500442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2/9 No class</a:t>
            </a:r>
          </a:p>
          <a:p>
            <a:r>
              <a:rPr lang="en-US" dirty="0" smtClean="0"/>
              <a:t>2/11 No class</a:t>
            </a:r>
          </a:p>
        </p:txBody>
      </p:sp>
    </p:spTree>
    <p:extLst>
      <p:ext uri="{BB962C8B-B14F-4D97-AF65-F5344CB8AC3E}">
        <p14:creationId xmlns:p14="http://schemas.microsoft.com/office/powerpoint/2010/main" val="3359537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</a:t>
            </a:r>
            <a:r>
              <a:rPr lang="en-US" smtClean="0"/>
              <a:t>Concerns?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8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182</Words>
  <Application>Microsoft Office PowerPoint</Application>
  <PresentationFormat>On-screen Show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Feature Engineering Studio</vt:lpstr>
      <vt:lpstr>How to compute in Excel</vt:lpstr>
      <vt:lpstr>How to do a histogram in Excel</vt:lpstr>
      <vt:lpstr>Shell commands</vt:lpstr>
      <vt:lpstr>Useful things you can do</vt:lpstr>
      <vt:lpstr>Useful things you can do</vt:lpstr>
      <vt:lpstr>Useful things you can do</vt:lpstr>
      <vt:lpstr>Useful things you can do</vt:lpstr>
      <vt:lpstr>Useful things you can do</vt:lpstr>
      <vt:lpstr>Useful things you can do</vt:lpstr>
      <vt:lpstr>Shell scripting</vt:lpstr>
      <vt:lpstr>Questions? Comments?  Things you want to do?</vt:lpstr>
      <vt:lpstr>Next Class</vt:lpstr>
      <vt:lpstr>Note</vt:lpstr>
      <vt:lpstr>Questions? Comments? Concerns?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39</cp:revision>
  <dcterms:created xsi:type="dcterms:W3CDTF">2013-08-27T11:33:40Z</dcterms:created>
  <dcterms:modified xsi:type="dcterms:W3CDTF">2015-02-03T23:32:28Z</dcterms:modified>
</cp:coreProperties>
</file>