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7"/>
  </p:notesMasterIdLst>
  <p:sldIdLst>
    <p:sldId id="256" r:id="rId2"/>
    <p:sldId id="782" r:id="rId3"/>
    <p:sldId id="851" r:id="rId4"/>
    <p:sldId id="783" r:id="rId5"/>
    <p:sldId id="745" r:id="rId6"/>
    <p:sldId id="792" r:id="rId7"/>
    <p:sldId id="757" r:id="rId8"/>
    <p:sldId id="764" r:id="rId9"/>
    <p:sldId id="758" r:id="rId10"/>
    <p:sldId id="853" r:id="rId11"/>
    <p:sldId id="765" r:id="rId12"/>
    <p:sldId id="759" r:id="rId13"/>
    <p:sldId id="854" r:id="rId14"/>
    <p:sldId id="766" r:id="rId15"/>
    <p:sldId id="761" r:id="rId16"/>
    <p:sldId id="855" r:id="rId17"/>
    <p:sldId id="768" r:id="rId18"/>
    <p:sldId id="762" r:id="rId19"/>
    <p:sldId id="856" r:id="rId20"/>
    <p:sldId id="769" r:id="rId21"/>
    <p:sldId id="780" r:id="rId22"/>
    <p:sldId id="852" r:id="rId23"/>
    <p:sldId id="857" r:id="rId24"/>
    <p:sldId id="858" r:id="rId25"/>
    <p:sldId id="859" r:id="rId26"/>
    <p:sldId id="789" r:id="rId27"/>
    <p:sldId id="763" r:id="rId28"/>
    <p:sldId id="770" r:id="rId29"/>
    <p:sldId id="776" r:id="rId30"/>
    <p:sldId id="771" r:id="rId31"/>
    <p:sldId id="772" r:id="rId32"/>
    <p:sldId id="773" r:id="rId33"/>
    <p:sldId id="774" r:id="rId34"/>
    <p:sldId id="775" r:id="rId35"/>
    <p:sldId id="793" r:id="rId36"/>
    <p:sldId id="860" r:id="rId37"/>
    <p:sldId id="784" r:id="rId38"/>
    <p:sldId id="785" r:id="rId39"/>
    <p:sldId id="779" r:id="rId40"/>
    <p:sldId id="883" r:id="rId41"/>
    <p:sldId id="887" r:id="rId42"/>
    <p:sldId id="888" r:id="rId43"/>
    <p:sldId id="829" r:id="rId44"/>
    <p:sldId id="830" r:id="rId45"/>
    <p:sldId id="889" r:id="rId46"/>
    <p:sldId id="831" r:id="rId47"/>
    <p:sldId id="832" r:id="rId48"/>
    <p:sldId id="890" r:id="rId49"/>
    <p:sldId id="833" r:id="rId50"/>
    <p:sldId id="834" r:id="rId51"/>
    <p:sldId id="891" r:id="rId52"/>
    <p:sldId id="897" r:id="rId53"/>
    <p:sldId id="899" r:id="rId54"/>
    <p:sldId id="896" r:id="rId55"/>
    <p:sldId id="898" r:id="rId56"/>
    <p:sldId id="892" r:id="rId57"/>
    <p:sldId id="838" r:id="rId58"/>
    <p:sldId id="823" r:id="rId59"/>
    <p:sldId id="837" r:id="rId60"/>
    <p:sldId id="835" r:id="rId61"/>
    <p:sldId id="836" r:id="rId62"/>
    <p:sldId id="880" r:id="rId63"/>
    <p:sldId id="881" r:id="rId64"/>
    <p:sldId id="412" r:id="rId65"/>
    <p:sldId id="301" r:id="rId6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12BB8E8-32CF-4D36-94A9-863ED0E276C7}">
          <p14:sldIdLst>
            <p14:sldId id="256"/>
            <p14:sldId id="782"/>
            <p14:sldId id="851"/>
            <p14:sldId id="783"/>
            <p14:sldId id="745"/>
            <p14:sldId id="792"/>
            <p14:sldId id="757"/>
            <p14:sldId id="764"/>
            <p14:sldId id="758"/>
            <p14:sldId id="853"/>
            <p14:sldId id="765"/>
            <p14:sldId id="759"/>
            <p14:sldId id="854"/>
            <p14:sldId id="766"/>
            <p14:sldId id="761"/>
            <p14:sldId id="855"/>
            <p14:sldId id="768"/>
            <p14:sldId id="762"/>
            <p14:sldId id="856"/>
            <p14:sldId id="769"/>
            <p14:sldId id="780"/>
            <p14:sldId id="852"/>
            <p14:sldId id="857"/>
            <p14:sldId id="858"/>
            <p14:sldId id="859"/>
            <p14:sldId id="789"/>
            <p14:sldId id="763"/>
            <p14:sldId id="770"/>
            <p14:sldId id="776"/>
            <p14:sldId id="771"/>
            <p14:sldId id="772"/>
            <p14:sldId id="773"/>
            <p14:sldId id="774"/>
            <p14:sldId id="775"/>
            <p14:sldId id="793"/>
            <p14:sldId id="860"/>
            <p14:sldId id="784"/>
            <p14:sldId id="785"/>
            <p14:sldId id="779"/>
            <p14:sldId id="883"/>
            <p14:sldId id="887"/>
            <p14:sldId id="888"/>
            <p14:sldId id="829"/>
            <p14:sldId id="830"/>
            <p14:sldId id="889"/>
            <p14:sldId id="831"/>
            <p14:sldId id="832"/>
            <p14:sldId id="890"/>
            <p14:sldId id="833"/>
            <p14:sldId id="834"/>
            <p14:sldId id="891"/>
            <p14:sldId id="897"/>
            <p14:sldId id="899"/>
            <p14:sldId id="896"/>
            <p14:sldId id="898"/>
            <p14:sldId id="892"/>
            <p14:sldId id="838"/>
            <p14:sldId id="823"/>
            <p14:sldId id="837"/>
            <p14:sldId id="835"/>
            <p14:sldId id="836"/>
            <p14:sldId id="880"/>
            <p14:sldId id="881"/>
            <p14:sldId id="412"/>
            <p14:sldId id="30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aker, Ryan Shaun" initials="RYAN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4" autoAdjust="0"/>
    <p:restoredTop sz="82396" autoAdjust="0"/>
  </p:normalViewPr>
  <p:slideViewPr>
    <p:cSldViewPr>
      <p:cViewPr varScale="1">
        <p:scale>
          <a:sx n="66" d="100"/>
          <a:sy n="66" d="100"/>
        </p:scale>
        <p:origin x="1248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6" y="12024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commentAuthors" Target="commentAuthors.xml"/><Relationship Id="rId7" Type="http://schemas.openxmlformats.org/officeDocument/2006/relationships/slide" Target="slides/slide6.xml"/><Relationship Id="rId71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11/13/2022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11/13/2022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11/13/2022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11/13/2022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11/13/2022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11/13/2022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11/13/2022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11/13/2022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Core Methods in </a:t>
            </a:r>
            <a:br>
              <a:rPr lang="en-US" b="1" dirty="0"/>
            </a:br>
            <a:r>
              <a:rPr lang="en-US" b="1" dirty="0"/>
              <a:t>Educational Data Mining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EDUC 6191</a:t>
            </a:r>
            <a:br>
              <a:rPr lang="en-US" dirty="0"/>
            </a:br>
            <a:r>
              <a:rPr lang="en-US" dirty="0"/>
              <a:t>Fall 2022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06E03D-F3BD-4245-8A44-77D80E30CB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Final project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ECF825-B9C8-4A4C-A987-7E46C81622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83162"/>
          </a:xfrm>
        </p:spPr>
        <p:txBody>
          <a:bodyPr>
            <a:normAutofit/>
          </a:bodyPr>
          <a:lstStyle/>
          <a:p>
            <a:r>
              <a:rPr lang="en-US" dirty="0"/>
              <a:t>If you haven’t found project partners by Thanksgiving, send me an email and I’ll see if I can connect people</a:t>
            </a:r>
          </a:p>
        </p:txBody>
      </p:sp>
    </p:spTree>
    <p:extLst>
      <p:ext uri="{BB962C8B-B14F-4D97-AF65-F5344CB8AC3E}">
        <p14:creationId xmlns:p14="http://schemas.microsoft.com/office/powerpoint/2010/main" val="35982798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8F8406-7CE3-62E0-3F48-C97589FD70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Presentation slot signup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441B6F-2267-464F-F50D-8C09D22313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can sign up for a presentation slot </a:t>
            </a:r>
            <a:r>
              <a:rPr lang="en-US"/>
              <a:t>at this link</a:t>
            </a:r>
            <a:endParaRPr lang="en-US" dirty="0"/>
          </a:p>
          <a:p>
            <a:endParaRPr lang="en-US" dirty="0"/>
          </a:p>
          <a:p>
            <a:r>
              <a:rPr lang="en-US" dirty="0"/>
              <a:t>https://docs.google.com/spreadsheets/d/1c4E0p1mDplp8UVmtNtXCCtC89Am94AdHuc4hqoHm6S0/edit?usp=sharing</a:t>
            </a:r>
          </a:p>
        </p:txBody>
      </p:sp>
    </p:spTree>
    <p:extLst>
      <p:ext uri="{BB962C8B-B14F-4D97-AF65-F5344CB8AC3E}">
        <p14:creationId xmlns:p14="http://schemas.microsoft.com/office/powerpoint/2010/main" val="4121767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06E03D-F3BD-4245-8A44-77D80E30CB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Final project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ECF825-B9C8-4A4C-A987-7E46C81622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83162"/>
          </a:xfrm>
        </p:spPr>
        <p:txBody>
          <a:bodyPr>
            <a:normAutofit/>
          </a:bodyPr>
          <a:lstStyle/>
          <a:p>
            <a:r>
              <a:rPr lang="en-US" dirty="0"/>
              <a:t>Any questions?</a:t>
            </a:r>
          </a:p>
        </p:txBody>
      </p:sp>
    </p:spTree>
    <p:extLst>
      <p:ext uri="{BB962C8B-B14F-4D97-AF65-F5344CB8AC3E}">
        <p14:creationId xmlns:p14="http://schemas.microsoft.com/office/powerpoint/2010/main" val="15359136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 C3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98021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 C3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Who here used principal component analysis?</a:t>
            </a:r>
          </a:p>
          <a:p>
            <a:endParaRPr lang="en-US" dirty="0"/>
          </a:p>
          <a:p>
            <a:r>
              <a:rPr lang="en-US" dirty="0"/>
              <a:t>Post “PCA” in the chat</a:t>
            </a:r>
          </a:p>
        </p:txBody>
      </p:sp>
    </p:spTree>
    <p:extLst>
      <p:ext uri="{BB962C8B-B14F-4D97-AF65-F5344CB8AC3E}">
        <p14:creationId xmlns:p14="http://schemas.microsoft.com/office/powerpoint/2010/main" val="15253753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 C3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Who here used principal component analysis?</a:t>
            </a:r>
          </a:p>
          <a:p>
            <a:endParaRPr lang="en-US" dirty="0"/>
          </a:p>
          <a:p>
            <a:r>
              <a:rPr lang="en-US" dirty="0"/>
              <a:t>Can one volunteer please explain your solution</a:t>
            </a:r>
          </a:p>
          <a:p>
            <a:pPr lvl="1"/>
            <a:r>
              <a:rPr lang="en-US" dirty="0"/>
              <a:t>How did you do it?</a:t>
            </a:r>
          </a:p>
          <a:p>
            <a:pPr lvl="1"/>
            <a:r>
              <a:rPr lang="en-US" dirty="0"/>
              <a:t>What tool did you use?</a:t>
            </a:r>
          </a:p>
          <a:p>
            <a:pPr lvl="1"/>
            <a:r>
              <a:rPr lang="en-US" dirty="0"/>
              <a:t>What was your final result?</a:t>
            </a:r>
          </a:p>
        </p:txBody>
      </p:sp>
    </p:spTree>
    <p:extLst>
      <p:ext uri="{BB962C8B-B14F-4D97-AF65-F5344CB8AC3E}">
        <p14:creationId xmlns:p14="http://schemas.microsoft.com/office/powerpoint/2010/main" val="28666353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Did anyone else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Use the same method</a:t>
            </a:r>
          </a:p>
          <a:p>
            <a:r>
              <a:rPr lang="en-US" dirty="0"/>
              <a:t>Get a different answer</a:t>
            </a:r>
          </a:p>
          <a:p>
            <a:endParaRPr lang="en-US" dirty="0"/>
          </a:p>
          <a:p>
            <a:r>
              <a:rPr lang="en-US" dirty="0"/>
              <a:t>What was your answer?</a:t>
            </a:r>
          </a:p>
          <a:p>
            <a:r>
              <a:rPr lang="en-US" dirty="0"/>
              <a:t>What did you do differently?</a:t>
            </a:r>
          </a:p>
        </p:txBody>
      </p:sp>
    </p:spTree>
    <p:extLst>
      <p:ext uri="{BB962C8B-B14F-4D97-AF65-F5344CB8AC3E}">
        <p14:creationId xmlns:p14="http://schemas.microsoft.com/office/powerpoint/2010/main" val="6813600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 C3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Who here used a different type of factor analysis? (Not including LFA)</a:t>
            </a:r>
          </a:p>
          <a:p>
            <a:endParaRPr lang="en-US" dirty="0"/>
          </a:p>
          <a:p>
            <a:r>
              <a:rPr lang="en-US" dirty="0"/>
              <a:t>Post “FA” in the chat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01536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 C3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Who here used a different type of factor analysis? (Not including LFA)</a:t>
            </a:r>
          </a:p>
          <a:p>
            <a:endParaRPr lang="en-US" dirty="0"/>
          </a:p>
          <a:p>
            <a:r>
              <a:rPr lang="en-US" dirty="0"/>
              <a:t>Can one volunteer please explain your solution</a:t>
            </a:r>
          </a:p>
          <a:p>
            <a:pPr lvl="1"/>
            <a:r>
              <a:rPr lang="en-US" dirty="0"/>
              <a:t>How did you do it?</a:t>
            </a:r>
          </a:p>
          <a:p>
            <a:pPr lvl="1"/>
            <a:r>
              <a:rPr lang="en-US" dirty="0"/>
              <a:t>What tool did you use?</a:t>
            </a:r>
          </a:p>
          <a:p>
            <a:pPr lvl="1"/>
            <a:r>
              <a:rPr lang="en-US" dirty="0"/>
              <a:t>What was your final result?</a:t>
            </a:r>
          </a:p>
        </p:txBody>
      </p:sp>
    </p:spTree>
    <p:extLst>
      <p:ext uri="{BB962C8B-B14F-4D97-AF65-F5344CB8AC3E}">
        <p14:creationId xmlns:p14="http://schemas.microsoft.com/office/powerpoint/2010/main" val="31523766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Did anyone else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Use another factor analysis method</a:t>
            </a:r>
          </a:p>
          <a:p>
            <a:r>
              <a:rPr lang="en-US" dirty="0"/>
              <a:t>Get a different answer</a:t>
            </a:r>
          </a:p>
          <a:p>
            <a:endParaRPr lang="en-US" dirty="0"/>
          </a:p>
          <a:p>
            <a:r>
              <a:rPr lang="en-US" dirty="0"/>
              <a:t>What was your answer?</a:t>
            </a:r>
          </a:p>
          <a:p>
            <a:r>
              <a:rPr lang="en-US" dirty="0"/>
              <a:t>What did you do differently?</a:t>
            </a:r>
          </a:p>
        </p:txBody>
      </p:sp>
    </p:spTree>
    <p:extLst>
      <p:ext uri="{BB962C8B-B14F-4D97-AF65-F5344CB8AC3E}">
        <p14:creationId xmlns:p14="http://schemas.microsoft.com/office/powerpoint/2010/main" val="26643244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 C3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Who here used Learning Factors Analysis?</a:t>
            </a:r>
          </a:p>
          <a:p>
            <a:endParaRPr lang="en-US" dirty="0"/>
          </a:p>
          <a:p>
            <a:r>
              <a:rPr lang="en-US" dirty="0"/>
              <a:t>Post “LFA” in the chat</a:t>
            </a:r>
          </a:p>
        </p:txBody>
      </p:sp>
    </p:spTree>
    <p:extLst>
      <p:ext uri="{BB962C8B-B14F-4D97-AF65-F5344CB8AC3E}">
        <p14:creationId xmlns:p14="http://schemas.microsoft.com/office/powerpoint/2010/main" val="12701499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 C3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Who here used Learning Factors Analysis?</a:t>
            </a:r>
          </a:p>
          <a:p>
            <a:endParaRPr lang="en-US" dirty="0"/>
          </a:p>
          <a:p>
            <a:r>
              <a:rPr lang="en-US" dirty="0"/>
              <a:t>Can one volunteer please explain your solution</a:t>
            </a:r>
          </a:p>
          <a:p>
            <a:pPr lvl="1"/>
            <a:r>
              <a:rPr lang="en-US" dirty="0"/>
              <a:t>How did you do it?</a:t>
            </a:r>
          </a:p>
          <a:p>
            <a:pPr lvl="1"/>
            <a:r>
              <a:rPr lang="en-US" dirty="0"/>
              <a:t>What tool did you use?</a:t>
            </a:r>
          </a:p>
          <a:p>
            <a:pPr lvl="1"/>
            <a:r>
              <a:rPr lang="en-US" dirty="0"/>
              <a:t>What was your final result?</a:t>
            </a:r>
          </a:p>
        </p:txBody>
      </p:sp>
    </p:spTree>
    <p:extLst>
      <p:ext uri="{BB962C8B-B14F-4D97-AF65-F5344CB8AC3E}">
        <p14:creationId xmlns:p14="http://schemas.microsoft.com/office/powerpoint/2010/main" val="33700385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Did anyone else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Use the same method</a:t>
            </a:r>
          </a:p>
          <a:p>
            <a:r>
              <a:rPr lang="en-US" dirty="0"/>
              <a:t>Get a different answer</a:t>
            </a:r>
          </a:p>
          <a:p>
            <a:endParaRPr lang="en-US" dirty="0"/>
          </a:p>
          <a:p>
            <a:r>
              <a:rPr lang="en-US" dirty="0"/>
              <a:t>What was your answer?</a:t>
            </a:r>
          </a:p>
          <a:p>
            <a:r>
              <a:rPr lang="en-US" dirty="0"/>
              <a:t>What did you do differently?</a:t>
            </a:r>
          </a:p>
        </p:txBody>
      </p:sp>
    </p:spTree>
    <p:extLst>
      <p:ext uri="{BB962C8B-B14F-4D97-AF65-F5344CB8AC3E}">
        <p14:creationId xmlns:p14="http://schemas.microsoft.com/office/powerpoint/2010/main" val="39730438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 C3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Who here used Barnes’s Q-Matrix method?</a:t>
            </a:r>
          </a:p>
          <a:p>
            <a:endParaRPr lang="en-US" dirty="0"/>
          </a:p>
          <a:p>
            <a:r>
              <a:rPr lang="en-US" dirty="0"/>
              <a:t>Post “B” in the chat</a:t>
            </a:r>
          </a:p>
        </p:txBody>
      </p:sp>
    </p:spTree>
    <p:extLst>
      <p:ext uri="{BB962C8B-B14F-4D97-AF65-F5344CB8AC3E}">
        <p14:creationId xmlns:p14="http://schemas.microsoft.com/office/powerpoint/2010/main" val="1960559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 C3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Who here used Barnes’s Q-Matrix method?</a:t>
            </a:r>
          </a:p>
          <a:p>
            <a:endParaRPr lang="en-US" dirty="0"/>
          </a:p>
          <a:p>
            <a:r>
              <a:rPr lang="en-US" dirty="0"/>
              <a:t>Can one volunteer please explain your solution</a:t>
            </a:r>
          </a:p>
          <a:p>
            <a:pPr lvl="1"/>
            <a:r>
              <a:rPr lang="en-US" dirty="0"/>
              <a:t>How did you do it?</a:t>
            </a:r>
          </a:p>
          <a:p>
            <a:pPr lvl="1"/>
            <a:r>
              <a:rPr lang="en-US" dirty="0"/>
              <a:t>What tool did you use?</a:t>
            </a:r>
          </a:p>
          <a:p>
            <a:pPr lvl="1"/>
            <a:r>
              <a:rPr lang="en-US" dirty="0"/>
              <a:t>What was your final result?</a:t>
            </a:r>
          </a:p>
        </p:txBody>
      </p:sp>
    </p:spTree>
    <p:extLst>
      <p:ext uri="{BB962C8B-B14F-4D97-AF65-F5344CB8AC3E}">
        <p14:creationId xmlns:p14="http://schemas.microsoft.com/office/powerpoint/2010/main" val="6188968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Did anyone else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Use the same method</a:t>
            </a:r>
          </a:p>
          <a:p>
            <a:r>
              <a:rPr lang="en-US" dirty="0"/>
              <a:t>Get a different answer</a:t>
            </a:r>
          </a:p>
          <a:p>
            <a:endParaRPr lang="en-US" dirty="0"/>
          </a:p>
          <a:p>
            <a:r>
              <a:rPr lang="en-US" dirty="0"/>
              <a:t>What was your answer?</a:t>
            </a:r>
          </a:p>
          <a:p>
            <a:r>
              <a:rPr lang="en-US" dirty="0"/>
              <a:t>What did you do differently?</a:t>
            </a:r>
          </a:p>
        </p:txBody>
      </p:sp>
    </p:spTree>
    <p:extLst>
      <p:ext uri="{BB962C8B-B14F-4D97-AF65-F5344CB8AC3E}">
        <p14:creationId xmlns:p14="http://schemas.microsoft.com/office/powerpoint/2010/main" val="39885358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 C3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Who here used Knowledge Spaces or Partial Order Knowledge Spaces?</a:t>
            </a:r>
          </a:p>
          <a:p>
            <a:endParaRPr lang="en-US" dirty="0"/>
          </a:p>
          <a:p>
            <a:r>
              <a:rPr lang="en-US" dirty="0"/>
              <a:t>Post “KS” in the chat</a:t>
            </a:r>
          </a:p>
        </p:txBody>
      </p:sp>
    </p:spTree>
    <p:extLst>
      <p:ext uri="{BB962C8B-B14F-4D97-AF65-F5344CB8AC3E}">
        <p14:creationId xmlns:p14="http://schemas.microsoft.com/office/powerpoint/2010/main" val="21419000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 C3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Who here used Knowledge Spaces or Partial Order Knowledge Spaces?</a:t>
            </a:r>
          </a:p>
          <a:p>
            <a:endParaRPr lang="en-US" dirty="0"/>
          </a:p>
          <a:p>
            <a:r>
              <a:rPr lang="en-US" dirty="0"/>
              <a:t>Can one volunteer please explain your solution</a:t>
            </a:r>
          </a:p>
          <a:p>
            <a:pPr lvl="1"/>
            <a:r>
              <a:rPr lang="en-US" dirty="0"/>
              <a:t>How did you do it?</a:t>
            </a:r>
          </a:p>
          <a:p>
            <a:pPr lvl="1"/>
            <a:r>
              <a:rPr lang="en-US" dirty="0"/>
              <a:t>What tool did you use?</a:t>
            </a:r>
          </a:p>
          <a:p>
            <a:pPr lvl="1"/>
            <a:r>
              <a:rPr lang="en-US" dirty="0"/>
              <a:t>What was your final result?</a:t>
            </a:r>
          </a:p>
        </p:txBody>
      </p:sp>
    </p:spTree>
    <p:extLst>
      <p:ext uri="{BB962C8B-B14F-4D97-AF65-F5344CB8AC3E}">
        <p14:creationId xmlns:p14="http://schemas.microsoft.com/office/powerpoint/2010/main" val="37423037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Did anyone else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Use the same method</a:t>
            </a:r>
          </a:p>
          <a:p>
            <a:r>
              <a:rPr lang="en-US" dirty="0"/>
              <a:t>Get a different answer</a:t>
            </a:r>
          </a:p>
          <a:p>
            <a:endParaRPr lang="en-US" dirty="0"/>
          </a:p>
          <a:p>
            <a:r>
              <a:rPr lang="en-US" dirty="0"/>
              <a:t>What was your answer?</a:t>
            </a:r>
          </a:p>
          <a:p>
            <a:r>
              <a:rPr lang="en-US" dirty="0"/>
              <a:t>What did you do differently?</a:t>
            </a:r>
          </a:p>
        </p:txBody>
      </p:sp>
    </p:spTree>
    <p:extLst>
      <p:ext uri="{BB962C8B-B14F-4D97-AF65-F5344CB8AC3E}">
        <p14:creationId xmlns:p14="http://schemas.microsoft.com/office/powerpoint/2010/main" val="30810980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 C3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Who here used Non-Negative Matrix Factorization?</a:t>
            </a:r>
          </a:p>
          <a:p>
            <a:endParaRPr lang="en-US" dirty="0"/>
          </a:p>
          <a:p>
            <a:r>
              <a:rPr lang="en-US" dirty="0"/>
              <a:t>Post “MF” in the chat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89869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 C3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Who here used Non-Negative Matrix Factorization?</a:t>
            </a:r>
          </a:p>
          <a:p>
            <a:endParaRPr lang="en-US" dirty="0"/>
          </a:p>
          <a:p>
            <a:r>
              <a:rPr lang="en-US" dirty="0"/>
              <a:t>Can one volunteer please explain your solution</a:t>
            </a:r>
          </a:p>
          <a:p>
            <a:pPr lvl="1"/>
            <a:r>
              <a:rPr lang="en-US" dirty="0"/>
              <a:t>How did you do it?</a:t>
            </a:r>
          </a:p>
          <a:p>
            <a:pPr lvl="1"/>
            <a:r>
              <a:rPr lang="en-US" dirty="0"/>
              <a:t>What tool did you use?</a:t>
            </a:r>
          </a:p>
          <a:p>
            <a:pPr lvl="1"/>
            <a:r>
              <a:rPr lang="en-US" dirty="0"/>
              <a:t>What was your final result?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45131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 C3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Who here used a DKT-family algorithm?</a:t>
            </a:r>
          </a:p>
          <a:p>
            <a:endParaRPr lang="en-US" dirty="0"/>
          </a:p>
          <a:p>
            <a:r>
              <a:rPr lang="en-US" dirty="0"/>
              <a:t>Post “DKT” in the chat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3154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 C3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Who here used a DKT-family algorithm?</a:t>
            </a:r>
          </a:p>
          <a:p>
            <a:endParaRPr lang="en-US" dirty="0"/>
          </a:p>
          <a:p>
            <a:r>
              <a:rPr lang="en-US" dirty="0"/>
              <a:t>Can one volunteer please explain your solution</a:t>
            </a:r>
          </a:p>
          <a:p>
            <a:pPr lvl="1"/>
            <a:r>
              <a:rPr lang="en-US" dirty="0"/>
              <a:t>How did you do it?</a:t>
            </a:r>
          </a:p>
          <a:p>
            <a:pPr lvl="1"/>
            <a:r>
              <a:rPr lang="en-US" dirty="0"/>
              <a:t>What tool did you use?</a:t>
            </a:r>
          </a:p>
          <a:p>
            <a:pPr lvl="1"/>
            <a:r>
              <a:rPr lang="en-US" dirty="0"/>
              <a:t>What was your final result?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784932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Did anyone else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Use the same method</a:t>
            </a:r>
          </a:p>
          <a:p>
            <a:r>
              <a:rPr lang="en-US" dirty="0"/>
              <a:t>Get a different answer</a:t>
            </a:r>
          </a:p>
          <a:p>
            <a:endParaRPr lang="en-US" dirty="0"/>
          </a:p>
          <a:p>
            <a:r>
              <a:rPr lang="en-US" dirty="0"/>
              <a:t>What was your answer?</a:t>
            </a:r>
          </a:p>
          <a:p>
            <a:r>
              <a:rPr lang="en-US" dirty="0"/>
              <a:t>What did you do differently?</a:t>
            </a:r>
          </a:p>
        </p:txBody>
      </p:sp>
    </p:spTree>
    <p:extLst>
      <p:ext uri="{BB962C8B-B14F-4D97-AF65-F5344CB8AC3E}">
        <p14:creationId xmlns:p14="http://schemas.microsoft.com/office/powerpoint/2010/main" val="174058756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 C3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Did anyone use a different method than any of these?</a:t>
            </a:r>
          </a:p>
          <a:p>
            <a:endParaRPr lang="en-US" dirty="0"/>
          </a:p>
          <a:p>
            <a:r>
              <a:rPr lang="en-US" dirty="0"/>
              <a:t>What did you use?</a:t>
            </a:r>
          </a:p>
          <a:p>
            <a:endParaRPr lang="en-US" dirty="0"/>
          </a:p>
          <a:p>
            <a:r>
              <a:rPr lang="en-US" dirty="0"/>
              <a:t>How did it work?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837374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true answer…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“ca3 answer”</a:t>
            </a:r>
          </a:p>
        </p:txBody>
      </p:sp>
    </p:spTree>
    <p:extLst>
      <p:ext uri="{BB962C8B-B14F-4D97-AF65-F5344CB8AC3E}">
        <p14:creationId xmlns:p14="http://schemas.microsoft.com/office/powerpoint/2010/main" val="291788609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Did folks use the methods they used?</a:t>
            </a:r>
          </a:p>
          <a:p>
            <a:r>
              <a:rPr lang="en-US" dirty="0"/>
              <a:t>Did folks not use the other methods?</a:t>
            </a:r>
          </a:p>
        </p:txBody>
      </p:sp>
    </p:spTree>
    <p:extLst>
      <p:ext uri="{BB962C8B-B14F-4D97-AF65-F5344CB8AC3E}">
        <p14:creationId xmlns:p14="http://schemas.microsoft.com/office/powerpoint/2010/main" val="38644638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Easy to use tools matter, right?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38041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pluses and minuses of PCA for this problem?</a:t>
            </a:r>
          </a:p>
        </p:txBody>
      </p:sp>
    </p:spTree>
    <p:extLst>
      <p:ext uri="{BB962C8B-B14F-4D97-AF65-F5344CB8AC3E}">
        <p14:creationId xmlns:p14="http://schemas.microsoft.com/office/powerpoint/2010/main" val="23374770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pluses and minuses of other FA for this problem?</a:t>
            </a:r>
          </a:p>
        </p:txBody>
      </p:sp>
    </p:spTree>
    <p:extLst>
      <p:ext uri="{BB962C8B-B14F-4D97-AF65-F5344CB8AC3E}">
        <p14:creationId xmlns:p14="http://schemas.microsoft.com/office/powerpoint/2010/main" val="293890262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pluses and minuses of LFA for this problem?</a:t>
            </a:r>
          </a:p>
        </p:txBody>
      </p:sp>
    </p:spTree>
    <p:extLst>
      <p:ext uri="{BB962C8B-B14F-4D97-AF65-F5344CB8AC3E}">
        <p14:creationId xmlns:p14="http://schemas.microsoft.com/office/powerpoint/2010/main" val="212643971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pluses and minuses of Barnes’s method for this problem?</a:t>
            </a:r>
          </a:p>
        </p:txBody>
      </p:sp>
    </p:spTree>
    <p:extLst>
      <p:ext uri="{BB962C8B-B14F-4D97-AF65-F5344CB8AC3E}">
        <p14:creationId xmlns:p14="http://schemas.microsoft.com/office/powerpoint/2010/main" val="241843132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pluses and minuses of KS/POKS for this problem?</a:t>
            </a:r>
          </a:p>
        </p:txBody>
      </p:sp>
    </p:spTree>
    <p:extLst>
      <p:ext uri="{BB962C8B-B14F-4D97-AF65-F5344CB8AC3E}">
        <p14:creationId xmlns:p14="http://schemas.microsoft.com/office/powerpoint/2010/main" val="291561949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pluses and minuses of NNMF for this problem?</a:t>
            </a:r>
          </a:p>
        </p:txBody>
      </p:sp>
    </p:spTree>
    <p:extLst>
      <p:ext uri="{BB962C8B-B14F-4D97-AF65-F5344CB8AC3E}">
        <p14:creationId xmlns:p14="http://schemas.microsoft.com/office/powerpoint/2010/main" val="3376982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pluses and minuses of DKT-family algorithms for this problem?</a:t>
            </a:r>
          </a:p>
        </p:txBody>
      </p:sp>
    </p:spTree>
    <p:extLst>
      <p:ext uri="{BB962C8B-B14F-4D97-AF65-F5344CB8AC3E}">
        <p14:creationId xmlns:p14="http://schemas.microsoft.com/office/powerpoint/2010/main" val="416148349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could I have changed about the assignment…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That would have made LFA the obviously best approach to solving it?</a:t>
            </a:r>
          </a:p>
        </p:txBody>
      </p:sp>
    </p:spTree>
    <p:extLst>
      <p:ext uri="{BB962C8B-B14F-4D97-AF65-F5344CB8AC3E}">
        <p14:creationId xmlns:p14="http://schemas.microsoft.com/office/powerpoint/2010/main" val="382469978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could I have changed about the assignment…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That would have made KS/POKS the obviously best approach to solving it?</a:t>
            </a:r>
          </a:p>
        </p:txBody>
      </p:sp>
    </p:spTree>
    <p:extLst>
      <p:ext uri="{BB962C8B-B14F-4D97-AF65-F5344CB8AC3E}">
        <p14:creationId xmlns:p14="http://schemas.microsoft.com/office/powerpoint/2010/main" val="175848507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Any other questions or comments on the assignment?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59757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C2A390-8ED4-120B-AB31-8779E75E9E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Clustering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E32F5E-4EE4-85C0-FED5-B00BEF3B6B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does clustering do?</a:t>
            </a:r>
          </a:p>
          <a:p>
            <a:endParaRPr lang="en-US" dirty="0"/>
          </a:p>
          <a:p>
            <a:r>
              <a:rPr lang="en-US" dirty="0"/>
              <a:t>Can anyone provide a definition? </a:t>
            </a:r>
          </a:p>
        </p:txBody>
      </p:sp>
    </p:spTree>
    <p:extLst>
      <p:ext uri="{BB962C8B-B14F-4D97-AF65-F5344CB8AC3E}">
        <p14:creationId xmlns:p14="http://schemas.microsoft.com/office/powerpoint/2010/main" val="86399244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k-Means?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379489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are Gaussian Mixture Models?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763007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the advantages?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Of Gaussian Mixture Models</a:t>
            </a:r>
          </a:p>
        </p:txBody>
      </p:sp>
    </p:spTree>
    <p:extLst>
      <p:ext uri="{BB962C8B-B14F-4D97-AF65-F5344CB8AC3E}">
        <p14:creationId xmlns:p14="http://schemas.microsoft.com/office/powerpoint/2010/main" val="70040746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the advantages?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Of Gaussian Mixture Models</a:t>
            </a:r>
          </a:p>
          <a:p>
            <a:endParaRPr lang="en-US" dirty="0"/>
          </a:p>
          <a:p>
            <a:r>
              <a:rPr lang="en-US" dirty="0"/>
              <a:t>Why not use them all the time?</a:t>
            </a:r>
          </a:p>
        </p:txBody>
      </p:sp>
    </p:spTree>
    <p:extLst>
      <p:ext uri="{BB962C8B-B14F-4D97-AF65-F5344CB8AC3E}">
        <p14:creationId xmlns:p14="http://schemas.microsoft.com/office/powerpoint/2010/main" val="247177980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9CA4EE-9F2D-0F13-70C4-7B50B39C2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Spectral Clustering?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D5E9DC-FA9C-B729-6699-3BBB9343FD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670138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the advantages?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Of Spectral Clustering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199758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the advantages?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Of Spectral Clustering</a:t>
            </a:r>
          </a:p>
          <a:p>
            <a:endParaRPr lang="en-US" dirty="0"/>
          </a:p>
          <a:p>
            <a:r>
              <a:rPr lang="en-US" dirty="0"/>
              <a:t>Why not use it all the time?</a:t>
            </a:r>
          </a:p>
        </p:txBody>
      </p:sp>
    </p:spTree>
    <p:extLst>
      <p:ext uri="{BB962C8B-B14F-4D97-AF65-F5344CB8AC3E}">
        <p14:creationId xmlns:p14="http://schemas.microsoft.com/office/powerpoint/2010/main" val="424164323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93BAC3-21D8-A10F-E839-36AD2C5470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How does Hierarchical Clustering work?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B3958F-D7E2-8DD8-7AC5-90E7A570E3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87329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the advantages?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Of Hierarchical Clustering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672701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the advantages?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Of Hierarchical Clustering</a:t>
            </a:r>
          </a:p>
          <a:p>
            <a:endParaRPr lang="en-US" dirty="0"/>
          </a:p>
          <a:p>
            <a:r>
              <a:rPr lang="en-US" dirty="0"/>
              <a:t>Why not use it all the time?</a:t>
            </a:r>
          </a:p>
        </p:txBody>
      </p:sp>
    </p:spTree>
    <p:extLst>
      <p:ext uri="{BB962C8B-B14F-4D97-AF65-F5344CB8AC3E}">
        <p14:creationId xmlns:p14="http://schemas.microsoft.com/office/powerpoint/2010/main" val="100572557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F3DCA4-42AF-9DEA-4FA8-E70A97010C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Any 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FEF566-9EA5-35A2-FCD2-FE8C8C2186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450372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165D81-E9AC-D307-DD71-3FDC9B7C1C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Cluster validation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68B89D-C0B5-6B5B-9045-BC0E196FE9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102120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84F49C-581B-3367-43AA-C02C3A2FEE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Any questions about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D5CB0B-80FA-805B-803E-EDBE68685D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elbow method</a:t>
            </a:r>
          </a:p>
          <a:p>
            <a:r>
              <a:rPr lang="en-US" dirty="0"/>
              <a:t>Silhouette plots</a:t>
            </a:r>
          </a:p>
          <a:p>
            <a:r>
              <a:rPr lang="en-US" dirty="0" err="1"/>
              <a:t>BiC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259000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E9B302-2A9C-3AF4-E61B-C16F1C5C72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are the relative advantages of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552B6B-26D0-4421-3E97-C90B05B831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elbow method</a:t>
            </a:r>
          </a:p>
          <a:p>
            <a:r>
              <a:rPr lang="en-US" dirty="0"/>
              <a:t>Silhouette plots</a:t>
            </a:r>
          </a:p>
          <a:p>
            <a:r>
              <a:rPr lang="en-US" dirty="0" err="1"/>
              <a:t>BiC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502353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61886A-B1B7-5E96-9729-F6C8937B2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can’t we use cross-validation?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B03C84-2E7A-AC5A-1064-42A919A09B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83415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F3DCA4-42AF-9DEA-4FA8-E70A97010C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Any 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FEF566-9EA5-35A2-FCD2-FE8C8C2186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About cluster validation?</a:t>
            </a:r>
          </a:p>
        </p:txBody>
      </p:sp>
    </p:spTree>
    <p:extLst>
      <p:ext uri="{BB962C8B-B14F-4D97-AF65-F5344CB8AC3E}">
        <p14:creationId xmlns:p14="http://schemas.microsoft.com/office/powerpoint/2010/main" val="393711783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Clustering: Other Questions?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643617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Factor Analysis .vs. Clustering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What’s the difference?</a:t>
            </a:r>
          </a:p>
        </p:txBody>
      </p:sp>
    </p:spTree>
    <p:extLst>
      <p:ext uri="{BB962C8B-B14F-4D97-AF65-F5344CB8AC3E}">
        <p14:creationId xmlns:p14="http://schemas.microsoft.com/office/powerpoint/2010/main" val="89510287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Factor Analysis: Any Questions?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130722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Are the general advantages of structure discovery algorithms (clustering, factor analysis)</a:t>
            </a:r>
          </a:p>
          <a:p>
            <a:r>
              <a:rPr lang="en-US" dirty="0"/>
              <a:t>Compared to supervised/prediction modeling methods?</a:t>
            </a:r>
          </a:p>
        </p:txBody>
      </p:sp>
    </p:spTree>
    <p:extLst>
      <p:ext uri="{BB962C8B-B14F-4D97-AF65-F5344CB8AC3E}">
        <p14:creationId xmlns:p14="http://schemas.microsoft.com/office/powerpoint/2010/main" val="346565925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Are the general advantages of structure discovery algorithms (clustering, factor analysis)</a:t>
            </a:r>
          </a:p>
          <a:p>
            <a:r>
              <a:rPr lang="en-US" dirty="0"/>
              <a:t>Compared to supervised/prediction modeling methods?</a:t>
            </a:r>
          </a:p>
          <a:p>
            <a:endParaRPr lang="en-US" dirty="0"/>
          </a:p>
          <a:p>
            <a:r>
              <a:rPr lang="en-US" dirty="0"/>
              <a:t>What are the disadvantages?</a:t>
            </a:r>
          </a:p>
        </p:txBody>
      </p:sp>
    </p:spTree>
    <p:extLst>
      <p:ext uri="{BB962C8B-B14F-4D97-AF65-F5344CB8AC3E}">
        <p14:creationId xmlns:p14="http://schemas.microsoft.com/office/powerpoint/2010/main" val="258747583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Important point…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you cluster in a well-known domain, you are likely to obtain well-known findings</a:t>
            </a:r>
          </a:p>
        </p:txBody>
      </p:sp>
    </p:spTree>
    <p:extLst>
      <p:ext uri="{BB962C8B-B14F-4D97-AF65-F5344CB8AC3E}">
        <p14:creationId xmlns:p14="http://schemas.microsoft.com/office/powerpoint/2010/main" val="171751005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Because of this…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Clustering is relatively popular</a:t>
            </a:r>
          </a:p>
          <a:p>
            <a:endParaRPr lang="en-US" dirty="0"/>
          </a:p>
          <a:p>
            <a:r>
              <a:rPr lang="en-US" dirty="0"/>
              <a:t>But somewhat prone to uninteresting papers in education research</a:t>
            </a:r>
          </a:p>
          <a:p>
            <a:pPr lvl="1"/>
            <a:r>
              <a:rPr lang="en-US" dirty="0"/>
              <a:t>Where usually a lot is already known</a:t>
            </a:r>
          </a:p>
          <a:p>
            <a:pPr lvl="1"/>
            <a:endParaRPr lang="en-US" dirty="0"/>
          </a:p>
          <a:p>
            <a:r>
              <a:rPr lang="en-US" dirty="0"/>
              <a:t>So be thoughtful…</a:t>
            </a:r>
          </a:p>
        </p:txBody>
      </p:sp>
    </p:spTree>
    <p:extLst>
      <p:ext uri="{BB962C8B-B14F-4D97-AF65-F5344CB8AC3E}">
        <p14:creationId xmlns:p14="http://schemas.microsoft.com/office/powerpoint/2010/main" val="283619395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Upcoming Classes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54162"/>
            <a:ext cx="8229600" cy="5029200"/>
          </a:xfrm>
        </p:spPr>
        <p:txBody>
          <a:bodyPr>
            <a:normAutofit/>
          </a:bodyPr>
          <a:lstStyle/>
          <a:p>
            <a:r>
              <a:rPr lang="en-US" sz="2800" dirty="0"/>
              <a:t>December 1</a:t>
            </a:r>
          </a:p>
          <a:p>
            <a:pPr lvl="1"/>
            <a:r>
              <a:rPr lang="en-US" sz="2000" dirty="0"/>
              <a:t>IN-PERSON CLASS: GUEST LECTURER STEFAN SLATER</a:t>
            </a:r>
          </a:p>
          <a:p>
            <a:pPr lvl="1"/>
            <a:r>
              <a:rPr lang="en-US" sz="2000" dirty="0"/>
              <a:t>NO RYAN OFFICE HOURS</a:t>
            </a:r>
          </a:p>
          <a:p>
            <a:pPr lvl="1"/>
            <a:r>
              <a:rPr lang="en-US" sz="2000" dirty="0"/>
              <a:t>Correlation Mining</a:t>
            </a:r>
          </a:p>
          <a:p>
            <a:pPr lvl="1"/>
            <a:r>
              <a:rPr lang="en-US" sz="2000" dirty="0"/>
              <a:t>Basic: Clustering due</a:t>
            </a:r>
          </a:p>
          <a:p>
            <a:pPr lvl="1"/>
            <a:endParaRPr lang="en-US" sz="2000" dirty="0"/>
          </a:p>
          <a:p>
            <a:r>
              <a:rPr lang="en-US" sz="2800" dirty="0"/>
              <a:t>December 8</a:t>
            </a:r>
          </a:p>
          <a:p>
            <a:pPr lvl="1"/>
            <a:r>
              <a:rPr lang="en-US" sz="2000" dirty="0"/>
              <a:t>Reinforcement Learning</a:t>
            </a:r>
          </a:p>
          <a:p>
            <a:pPr lvl="1"/>
            <a:r>
              <a:rPr lang="en-US" sz="2000" dirty="0"/>
              <a:t>Basic: Correlation Mining due</a:t>
            </a:r>
          </a:p>
          <a:p>
            <a:pPr lvl="1"/>
            <a:endParaRPr lang="en-US" sz="2000" dirty="0"/>
          </a:p>
          <a:p>
            <a:r>
              <a:rPr lang="en-US" sz="2800" dirty="0"/>
              <a:t>December 15</a:t>
            </a:r>
          </a:p>
          <a:p>
            <a:pPr lvl="1"/>
            <a:r>
              <a:rPr lang="en-US" sz="2000" dirty="0"/>
              <a:t>Final Project Presentations, 11a-12p AND 3p-450p</a:t>
            </a:r>
          </a:p>
        </p:txBody>
      </p:sp>
    </p:spTree>
    <p:extLst>
      <p:ext uri="{BB962C8B-B14F-4D97-AF65-F5344CB8AC3E}">
        <p14:creationId xmlns:p14="http://schemas.microsoft.com/office/powerpoint/2010/main" val="295474233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End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6061</TotalTime>
  <Words>1097</Words>
  <Application>Microsoft Office PowerPoint</Application>
  <PresentationFormat>On-screen Show (4:3)</PresentationFormat>
  <Paragraphs>229</Paragraphs>
  <Slides>65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65</vt:i4>
      </vt:variant>
    </vt:vector>
  </HeadingPairs>
  <TitlesOfParts>
    <vt:vector size="68" baseType="lpstr">
      <vt:lpstr>Arial</vt:lpstr>
      <vt:lpstr>Calibri</vt:lpstr>
      <vt:lpstr>Office Theme</vt:lpstr>
      <vt:lpstr>Core Methods in  Educational Data Mining</vt:lpstr>
      <vt:lpstr>Final project</vt:lpstr>
      <vt:lpstr>Presentation slot signup</vt:lpstr>
      <vt:lpstr>Final project</vt:lpstr>
      <vt:lpstr>Assignment C3</vt:lpstr>
      <vt:lpstr>Assignment C3</vt:lpstr>
      <vt:lpstr>Assignment C3</vt:lpstr>
      <vt:lpstr>Did anyone else</vt:lpstr>
      <vt:lpstr>Assignment C3</vt:lpstr>
      <vt:lpstr>Assignment C3</vt:lpstr>
      <vt:lpstr>Did anyone else</vt:lpstr>
      <vt:lpstr>Assignment C3</vt:lpstr>
      <vt:lpstr>Assignment C3</vt:lpstr>
      <vt:lpstr>Did anyone else</vt:lpstr>
      <vt:lpstr>Assignment C3</vt:lpstr>
      <vt:lpstr>Assignment C3</vt:lpstr>
      <vt:lpstr>Did anyone else</vt:lpstr>
      <vt:lpstr>Assignment C3</vt:lpstr>
      <vt:lpstr>Assignment C3</vt:lpstr>
      <vt:lpstr>Did anyone else</vt:lpstr>
      <vt:lpstr>Assignment C3</vt:lpstr>
      <vt:lpstr>Assignment C3</vt:lpstr>
      <vt:lpstr>Assignment C3</vt:lpstr>
      <vt:lpstr>Assignment C3</vt:lpstr>
      <vt:lpstr>Did anyone else</vt:lpstr>
      <vt:lpstr>Assignment C3</vt:lpstr>
      <vt:lpstr>The true answer…</vt:lpstr>
      <vt:lpstr>Why…</vt:lpstr>
      <vt:lpstr>Easy to use tools matter, right?</vt:lpstr>
      <vt:lpstr>What are…</vt:lpstr>
      <vt:lpstr>What are…</vt:lpstr>
      <vt:lpstr>What are…</vt:lpstr>
      <vt:lpstr>What are…</vt:lpstr>
      <vt:lpstr>What are…</vt:lpstr>
      <vt:lpstr>What are…</vt:lpstr>
      <vt:lpstr>What are…</vt:lpstr>
      <vt:lpstr>What could I have changed about the assignment…</vt:lpstr>
      <vt:lpstr>What could I have changed about the assignment…</vt:lpstr>
      <vt:lpstr>Any other questions or comments on the assignment?</vt:lpstr>
      <vt:lpstr>Clustering</vt:lpstr>
      <vt:lpstr>What is k-Means?</vt:lpstr>
      <vt:lpstr>What are Gaussian Mixture Models?</vt:lpstr>
      <vt:lpstr>What are the advantages?</vt:lpstr>
      <vt:lpstr>What are the advantages?</vt:lpstr>
      <vt:lpstr>What is Spectral Clustering?</vt:lpstr>
      <vt:lpstr>What are the advantages?</vt:lpstr>
      <vt:lpstr>What are the advantages?</vt:lpstr>
      <vt:lpstr>How does Hierarchical Clustering work?</vt:lpstr>
      <vt:lpstr>What are the advantages?</vt:lpstr>
      <vt:lpstr>What are the advantages?</vt:lpstr>
      <vt:lpstr>Any questions?</vt:lpstr>
      <vt:lpstr>Cluster validation</vt:lpstr>
      <vt:lpstr>Any questions about</vt:lpstr>
      <vt:lpstr>What are the relative advantages of</vt:lpstr>
      <vt:lpstr>Why can’t we use cross-validation?</vt:lpstr>
      <vt:lpstr>Any questions?</vt:lpstr>
      <vt:lpstr>Clustering: Other Questions?</vt:lpstr>
      <vt:lpstr>Factor Analysis .vs. Clustering</vt:lpstr>
      <vt:lpstr>Factor Analysis: Any Questions?</vt:lpstr>
      <vt:lpstr>What…</vt:lpstr>
      <vt:lpstr>What…</vt:lpstr>
      <vt:lpstr>Important point…</vt:lpstr>
      <vt:lpstr>Because of this…</vt:lpstr>
      <vt:lpstr>Upcoming Classes</vt:lpstr>
      <vt:lpstr>The End</vt:lpstr>
    </vt:vector>
  </TitlesOfParts>
  <Company>Worcester Polytechnic Institute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Ryan</cp:lastModifiedBy>
  <cp:revision>606</cp:revision>
  <dcterms:created xsi:type="dcterms:W3CDTF">2010-01-07T20:34:12Z</dcterms:created>
  <dcterms:modified xsi:type="dcterms:W3CDTF">2022-11-13T14:51:48Z</dcterms:modified>
</cp:coreProperties>
</file>