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572" r:id="rId3"/>
    <p:sldId id="601" r:id="rId4"/>
    <p:sldId id="651" r:id="rId5"/>
    <p:sldId id="602" r:id="rId6"/>
    <p:sldId id="603" r:id="rId7"/>
    <p:sldId id="604" r:id="rId8"/>
    <p:sldId id="606" r:id="rId9"/>
    <p:sldId id="605" r:id="rId10"/>
    <p:sldId id="607" r:id="rId11"/>
    <p:sldId id="610" r:id="rId12"/>
    <p:sldId id="611" r:id="rId13"/>
    <p:sldId id="608" r:id="rId14"/>
    <p:sldId id="609" r:id="rId15"/>
    <p:sldId id="620" r:id="rId16"/>
    <p:sldId id="614" r:id="rId17"/>
    <p:sldId id="615" r:id="rId18"/>
    <p:sldId id="616" r:id="rId19"/>
    <p:sldId id="617" r:id="rId20"/>
    <p:sldId id="618" r:id="rId21"/>
    <p:sldId id="619" r:id="rId22"/>
    <p:sldId id="612" r:id="rId23"/>
    <p:sldId id="621" r:id="rId24"/>
    <p:sldId id="623" r:id="rId25"/>
    <p:sldId id="624" r:id="rId26"/>
    <p:sldId id="625" r:id="rId27"/>
    <p:sldId id="626" r:id="rId28"/>
    <p:sldId id="627" r:id="rId29"/>
    <p:sldId id="629" r:id="rId30"/>
    <p:sldId id="630" r:id="rId31"/>
    <p:sldId id="631" r:id="rId32"/>
    <p:sldId id="632" r:id="rId33"/>
    <p:sldId id="529" r:id="rId34"/>
    <p:sldId id="652" r:id="rId35"/>
    <p:sldId id="500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82" d="100"/>
          <a:sy n="82" d="100"/>
        </p:scale>
        <p:origin x="-25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Textbook/Readings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 about detector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 detector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hat are the pluses and minuses of making sharp distinctions at 50% confidence?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any better to have two cut-offs?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2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would you determine where to place the two cut-offs?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Cost-Benefit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don’t more people do cost-benefit analysis of automated detectors?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6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there any way around having intervention cut-offs </a:t>
            </a:r>
            <a:r>
              <a:rPr lang="en-US" i="1" dirty="0" smtClean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Goodness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/>
                <a:gridCol w="2799030"/>
                <a:gridCol w="3438807"/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 smtClean="0"/>
                        <a:t>Detector</a:t>
                      </a:r>
                      <a:br>
                        <a:rPr lang="en-US" sz="1900" dirty="0" smtClean="0"/>
                      </a:br>
                      <a:r>
                        <a:rPr lang="en-US" sz="1900" dirty="0" smtClean="0"/>
                        <a:t>No Academic</a:t>
                      </a:r>
                      <a:r>
                        <a:rPr lang="en-US" sz="1900" baseline="0" dirty="0" smtClean="0"/>
                        <a:t> Suspension</a:t>
                      </a:r>
                      <a:endParaRPr lang="en-US" sz="1900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2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3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 smtClean="0"/>
                        <a:t>Data</a:t>
                      </a:r>
                      <a:br>
                        <a:rPr lang="en-US" sz="1900" b="1" dirty="0" smtClean="0"/>
                      </a:br>
                      <a:r>
                        <a:rPr lang="en-US" sz="1900" b="1" dirty="0" smtClean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5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/>
                        <a:t>140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Accuracy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is it bad?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Kappa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its pluses and minuses?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Is this a good model or a bad model?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questions about A’?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	        TP + FN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114800" y="35814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these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 smtClean="0"/>
              <a:t>Recall = The probability that a data point that is actually true is classified as true 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Precision and Recall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</a:t>
            </a:r>
            <a:r>
              <a:rPr lang="en-US" dirty="0"/>
              <a:t>are </a:t>
            </a:r>
            <a:r>
              <a:rPr lang="en-US" dirty="0" smtClean="0"/>
              <a:t>their pluses </a:t>
            </a:r>
            <a:r>
              <a:rPr lang="en-US" dirty="0"/>
              <a:t>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vs RMSE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 smtClean="0"/>
              <a:t>What are their relative merits?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Low correlation, low RMSE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AIC/BIC vs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AIC is asymptotically equivalent to LOOCV</a:t>
            </a:r>
          </a:p>
          <a:p>
            <a:r>
              <a:rPr lang="en-US" dirty="0" smtClean="0"/>
              <a:t>BIC is asymptotically equivalent to k-fold cv</a:t>
            </a:r>
          </a:p>
          <a:p>
            <a:endParaRPr lang="en-US" dirty="0"/>
          </a:p>
          <a:p>
            <a:r>
              <a:rPr lang="en-US" dirty="0" smtClean="0"/>
              <a:t>Why might you still want to use cross-validation instead of AIC/BIC?</a:t>
            </a:r>
          </a:p>
          <a:p>
            <a:r>
              <a:rPr lang="en-US" dirty="0" smtClean="0"/>
              <a:t>Why might you still want to use AIC/BIC instead of cross-validation?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AIC vs BIC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comments or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LOOCV vs k-fold CV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</a:t>
            </a:r>
            <a:r>
              <a:rPr lang="en-US" smtClean="0"/>
              <a:t>comments or questions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 on the Knowles reading?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65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Tuesday, September 22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Feature Engineering -- What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Baker</a:t>
            </a:r>
            <a:r>
              <a:rPr lang="en-US" dirty="0"/>
              <a:t>, R.S. (2014) </a:t>
            </a:r>
            <a:r>
              <a:rPr lang="en-US" i="1" dirty="0"/>
              <a:t>Big Data and Education</a:t>
            </a:r>
            <a:r>
              <a:rPr lang="en-US" dirty="0"/>
              <a:t>. Ch. 3, </a:t>
            </a:r>
            <a:r>
              <a:rPr lang="en-US" dirty="0" smtClean="0"/>
              <a:t>V3</a:t>
            </a:r>
          </a:p>
          <a:p>
            <a:endParaRPr lang="en-US" dirty="0" smtClean="0"/>
          </a:p>
          <a:p>
            <a:r>
              <a:rPr lang="en-US" dirty="0" smtClean="0"/>
              <a:t>Sao </a:t>
            </a:r>
            <a:r>
              <a:rPr lang="en-US" dirty="0"/>
              <a:t>Pedro, M.,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 (2012) Improving Construct Validity Yields Better Models of Systematic Inquiry, Even with Less Information. </a:t>
            </a:r>
            <a:r>
              <a:rPr lang="en-US" i="1" dirty="0"/>
              <a:t>Proceedings of the 20th International Conference on User Modeling, Adaptation and Personalization (UMAP 2012)</a:t>
            </a:r>
            <a:r>
              <a:rPr lang="en-US" dirty="0"/>
              <a:t>,249-260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HW Basic 2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5546</TotalTime>
  <Words>465</Words>
  <Application>Microsoft Office PowerPoint</Application>
  <PresentationFormat>On-screen Show (4:3)</PresentationFormat>
  <Paragraphs>116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Core Methods in  Educational Data Mining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Cost-Benefit Analysis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A’</vt:lpstr>
      <vt:lpstr>Any questions about A’?</vt:lpstr>
      <vt:lpstr>Precision and Recall</vt:lpstr>
      <vt:lpstr>Precision and Recall</vt:lpstr>
      <vt:lpstr>What do these mean?</vt:lpstr>
      <vt:lpstr>Precision and Recall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Knowles reading?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430</cp:revision>
  <dcterms:created xsi:type="dcterms:W3CDTF">2010-01-07T20:34:12Z</dcterms:created>
  <dcterms:modified xsi:type="dcterms:W3CDTF">2015-09-16T07:40:00Z</dcterms:modified>
</cp:coreProperties>
</file>