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860" r:id="rId3"/>
    <p:sldId id="863" r:id="rId4"/>
    <p:sldId id="862" r:id="rId5"/>
    <p:sldId id="861" r:id="rId6"/>
    <p:sldId id="864" r:id="rId7"/>
    <p:sldId id="865" r:id="rId8"/>
    <p:sldId id="866" r:id="rId9"/>
    <p:sldId id="868" r:id="rId10"/>
    <p:sldId id="869" r:id="rId11"/>
    <p:sldId id="870" r:id="rId12"/>
    <p:sldId id="871" r:id="rId13"/>
    <p:sldId id="872" r:id="rId14"/>
    <p:sldId id="873" r:id="rId15"/>
    <p:sldId id="874" r:id="rId16"/>
    <p:sldId id="875" r:id="rId17"/>
    <p:sldId id="876" r:id="rId18"/>
    <p:sldId id="884" r:id="rId19"/>
    <p:sldId id="885" r:id="rId20"/>
    <p:sldId id="886" r:id="rId21"/>
    <p:sldId id="887" r:id="rId22"/>
    <p:sldId id="888" r:id="rId23"/>
    <p:sldId id="889" r:id="rId24"/>
    <p:sldId id="890" r:id="rId25"/>
    <p:sldId id="891" r:id="rId26"/>
    <p:sldId id="892" r:id="rId27"/>
    <p:sldId id="893" r:id="rId28"/>
    <p:sldId id="894" r:id="rId29"/>
    <p:sldId id="895" r:id="rId30"/>
    <p:sldId id="896" r:id="rId31"/>
    <p:sldId id="897" r:id="rId32"/>
    <p:sldId id="898" r:id="rId33"/>
    <p:sldId id="899" r:id="rId34"/>
    <p:sldId id="900" r:id="rId35"/>
    <p:sldId id="901" r:id="rId36"/>
    <p:sldId id="882" r:id="rId37"/>
    <p:sldId id="879" r:id="rId38"/>
    <p:sldId id="880" r:id="rId39"/>
    <p:sldId id="881" r:id="rId40"/>
    <p:sldId id="883" r:id="rId41"/>
    <p:sldId id="301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60"/>
            <p14:sldId id="863"/>
            <p14:sldId id="862"/>
            <p14:sldId id="861"/>
            <p14:sldId id="864"/>
            <p14:sldId id="865"/>
            <p14:sldId id="866"/>
            <p14:sldId id="868"/>
            <p14:sldId id="869"/>
            <p14:sldId id="870"/>
            <p14:sldId id="871"/>
            <p14:sldId id="872"/>
            <p14:sldId id="873"/>
            <p14:sldId id="874"/>
            <p14:sldId id="875"/>
            <p14:sldId id="876"/>
            <p14:sldId id="884"/>
            <p14:sldId id="885"/>
            <p14:sldId id="886"/>
            <p14:sldId id="887"/>
            <p14:sldId id="888"/>
            <p14:sldId id="889"/>
            <p14:sldId id="890"/>
            <p14:sldId id="891"/>
            <p14:sldId id="892"/>
            <p14:sldId id="893"/>
            <p14:sldId id="894"/>
            <p14:sldId id="895"/>
            <p14:sldId id="896"/>
            <p14:sldId id="897"/>
            <p14:sldId id="898"/>
            <p14:sldId id="899"/>
            <p14:sldId id="900"/>
            <p14:sldId id="901"/>
            <p14:sldId id="882"/>
            <p14:sldId id="879"/>
            <p14:sldId id="880"/>
            <p14:sldId id="881"/>
            <p14:sldId id="883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2" autoAdjust="0"/>
    <p:restoredTop sz="82396" autoAdjust="0"/>
  </p:normalViewPr>
  <p:slideViewPr>
    <p:cSldViewPr>
      <p:cViewPr>
        <p:scale>
          <a:sx n="64" d="100"/>
          <a:sy n="64" d="100"/>
        </p:scale>
        <p:origin x="-744" y="-6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12/15/2015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C995A2-4100-460E-A046-83A852B7D93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446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Final Project Presentations</a:t>
            </a:r>
            <a:br>
              <a:rPr lang="en-US" dirty="0" smtClean="0"/>
            </a:br>
            <a:r>
              <a:rPr lang="en-US" dirty="0" smtClean="0"/>
              <a:t>Part 2 of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64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Presentations of ideas for how educational data mining can be used to positively impact the world</a:t>
            </a:r>
          </a:p>
          <a:p>
            <a:endParaRPr lang="en-US" dirty="0"/>
          </a:p>
          <a:p>
            <a:r>
              <a:rPr lang="en-US" dirty="0" smtClean="0"/>
              <a:t>Some of you may decide to carry out these project ideas in Feature Engineering Studio, or as your capstone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8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Remember: you have 5 minutes to present</a:t>
            </a:r>
          </a:p>
          <a:p>
            <a:r>
              <a:rPr lang="en-US" dirty="0" smtClean="0"/>
              <a:t>There will be 2 minutes for questions between presentations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99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#</a:t>
            </a:r>
            <a:r>
              <a:rPr lang="en-US" dirty="0"/>
              <a:t>1</a:t>
            </a:r>
            <a:r>
              <a:rPr lang="en-US" dirty="0" smtClean="0"/>
              <a:t> </a:t>
            </a:r>
            <a:r>
              <a:rPr lang="en-US" dirty="0"/>
              <a:t>Irene</a:t>
            </a:r>
            <a:br>
              <a:rPr lang="en-US" dirty="0"/>
            </a:br>
            <a:r>
              <a:rPr lang="en-US" dirty="0" smtClean="0"/>
              <a:t>#2 </a:t>
            </a:r>
            <a:r>
              <a:rPr lang="en-US" dirty="0" err="1" smtClean="0"/>
              <a:t>Xue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smtClean="0"/>
              <a:t>#3 </a:t>
            </a:r>
            <a:r>
              <a:rPr lang="en-US" dirty="0"/>
              <a:t>Shan</a:t>
            </a:r>
            <a:br>
              <a:rPr lang="en-US" dirty="0"/>
            </a:br>
            <a:r>
              <a:rPr lang="en-US" dirty="0" smtClean="0"/>
              <a:t>#4</a:t>
            </a:r>
            <a:r>
              <a:rPr lang="en-US" dirty="0"/>
              <a:t> </a:t>
            </a:r>
            <a:r>
              <a:rPr lang="en-US" dirty="0" err="1" smtClean="0"/>
              <a:t>Youngju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 smtClean="0"/>
              <a:t>#5 </a:t>
            </a:r>
            <a:r>
              <a:rPr lang="en-US" dirty="0" err="1"/>
              <a:t>Yunjia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#</a:t>
            </a:r>
            <a:r>
              <a:rPr lang="en-US" dirty="0"/>
              <a:t>6</a:t>
            </a:r>
            <a:r>
              <a:rPr lang="en-US" dirty="0" smtClean="0"/>
              <a:t> </a:t>
            </a:r>
            <a:r>
              <a:rPr lang="en-US" dirty="0" err="1" smtClean="0"/>
              <a:t>Huipu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4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these ideas has the highest potential for impact on the world?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Impacting Practice OR</a:t>
            </a:r>
          </a:p>
          <a:p>
            <a:r>
              <a:rPr lang="en-US" dirty="0" smtClean="0"/>
              <a:t>Impacting Scientific Understanding</a:t>
            </a:r>
          </a:p>
          <a:p>
            <a:endParaRPr lang="en-US" dirty="0"/>
          </a:p>
          <a:p>
            <a:r>
              <a:rPr lang="en-US" dirty="0"/>
              <a:t>#1 Irene</a:t>
            </a:r>
            <a:br>
              <a:rPr lang="en-US" dirty="0"/>
            </a:br>
            <a:r>
              <a:rPr lang="en-US" dirty="0"/>
              <a:t>#2 </a:t>
            </a:r>
            <a:r>
              <a:rPr lang="en-US" dirty="0" err="1"/>
              <a:t>Xue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#3 Shan</a:t>
            </a:r>
            <a:br>
              <a:rPr lang="en-US" dirty="0"/>
            </a:br>
            <a:r>
              <a:rPr lang="en-US" dirty="0"/>
              <a:t>#4 </a:t>
            </a:r>
            <a:r>
              <a:rPr lang="en-US" dirty="0" err="1"/>
              <a:t>Youngju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#5 </a:t>
            </a:r>
            <a:r>
              <a:rPr lang="en-US" dirty="0" err="1"/>
              <a:t>Yunjia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#6 </a:t>
            </a:r>
            <a:r>
              <a:rPr lang="en-US" dirty="0" err="1"/>
              <a:t>Huipu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47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Visualization 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96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 Saul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72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9582"/>
            <a:ext cx="9144000" cy="633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67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Sunmin</a:t>
            </a:r>
            <a:r>
              <a:rPr lang="en-US" dirty="0" smtClean="0"/>
              <a:t> Lee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820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87960"/>
            <a:ext cx="8915400" cy="644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52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Matt </a:t>
            </a:r>
            <a:r>
              <a:rPr lang="en-US" dirty="0" err="1" smtClean="0"/>
              <a:t>Cirigliano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81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47" b="62299"/>
          <a:stretch/>
        </p:blipFill>
        <p:spPr>
          <a:xfrm>
            <a:off x="34976" y="3748"/>
            <a:ext cx="8880423" cy="670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71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Meghan Wenzel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26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963295"/>
            <a:ext cx="8458200" cy="4931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72629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Tiantian</a:t>
            </a:r>
            <a:r>
              <a:rPr lang="en-US" dirty="0" smtClean="0"/>
              <a:t> </a:t>
            </a:r>
            <a:r>
              <a:rPr lang="en-US" dirty="0" err="1" smtClean="0"/>
              <a:t>Jin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818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han:Users:Tiantian:Desktop:Screen Shot 2015-12-11 at 5.18.39 PM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8229600" cy="47428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1900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Yi Zhang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24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" y="152400"/>
            <a:ext cx="9058275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2186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Yidan</a:t>
            </a:r>
            <a:r>
              <a:rPr lang="en-US" dirty="0" smtClean="0"/>
              <a:t> Wang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2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12492"/>
            <a:ext cx="7984761" cy="6626530"/>
          </a:xfrm>
        </p:spPr>
      </p:pic>
    </p:spTree>
    <p:extLst>
      <p:ext uri="{BB962C8B-B14F-4D97-AF65-F5344CB8AC3E}">
        <p14:creationId xmlns:p14="http://schemas.microsoft.com/office/powerpoint/2010/main" val="3180013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Xiang Sun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780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788" y="280988"/>
            <a:ext cx="6448425" cy="629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8599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Yan Xu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1318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t="-2" r="50770" b="51277"/>
          <a:stretch/>
        </p:blipFill>
        <p:spPr>
          <a:xfrm>
            <a:off x="32478" y="31230"/>
            <a:ext cx="8501921" cy="667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21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Karina Diaz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84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9067800" cy="6858000"/>
          </a:xfrm>
          <a:prstGeom prst="rect">
            <a:avLst/>
          </a:prstGeom>
          <a:extLst>
            <a:ext uri="{FAA26D3D-D897-4be2-8F04-BA451C77F1D7}">
              <ma14:placeholderFlag xmlns="" xmlns:wpc="http://schemas.microsoft.com/office/word/2010/wordprocessingCanvas" xmlns:mo="http://schemas.microsoft.com/office/mac/office/2008/main" xmlns:mc="http://schemas.openxmlformats.org/markup-compatibility/2006" xmlns:mv="urn:schemas-microsoft-com:mac:vml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ma14="http://schemas.microsoft.com/office/mac/drawingml/2011/main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val="40734931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Shiyue</a:t>
            </a:r>
            <a:r>
              <a:rPr lang="en-US" dirty="0" smtClean="0"/>
              <a:t> Zheng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105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r="2500" b="61495"/>
          <a:stretch/>
        </p:blipFill>
        <p:spPr>
          <a:xfrm>
            <a:off x="152399" y="152400"/>
            <a:ext cx="8596993" cy="6172200"/>
          </a:xfrm>
        </p:spPr>
      </p:pic>
    </p:spTree>
    <p:extLst>
      <p:ext uri="{BB962C8B-B14F-4D97-AF65-F5344CB8AC3E}">
        <p14:creationId xmlns:p14="http://schemas.microsoft.com/office/powerpoint/2010/main" val="27967066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323538"/>
            <a:ext cx="9092241" cy="592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0044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Kayhan</a:t>
            </a:r>
            <a:r>
              <a:rPr lang="en-US" dirty="0" smtClean="0"/>
              <a:t> </a:t>
            </a:r>
            <a:r>
              <a:rPr lang="en-US" dirty="0" err="1" smtClean="0"/>
              <a:t>Sanyal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998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3" y="1319213"/>
            <a:ext cx="9058275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39989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1223963"/>
            <a:ext cx="9115425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7567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Anyone else?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439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comments or thoughts on visualizations?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Beyond the fact that lots of folks used </a:t>
            </a:r>
            <a:r>
              <a:rPr lang="en-US" dirty="0" err="1" smtClean="0"/>
              <a:t>reeeeeeeealllllly</a:t>
            </a:r>
            <a:r>
              <a:rPr lang="en-US" dirty="0" smtClean="0"/>
              <a:t> small fonts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5923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Hidden Markov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7671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an HMM?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does the “hidden” stand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6599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an HMM?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Markov assumption and what is it useful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1322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Hidden Markov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 about Hidden Markov Models?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035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could you use HMMs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4968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7869</TotalTime>
  <Words>192</Words>
  <Application>Microsoft Office PowerPoint</Application>
  <PresentationFormat>On-screen Show (4:3)</PresentationFormat>
  <Paragraphs>43</Paragraphs>
  <Slides>41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Core Methods in  Educational Data Mining</vt:lpstr>
      <vt:lpstr>Final Project Presentations Part 2 of 3</vt:lpstr>
      <vt:lpstr>Final Projects</vt:lpstr>
      <vt:lpstr>Timing</vt:lpstr>
      <vt:lpstr>Presenters</vt:lpstr>
      <vt:lpstr>Which of these ideas has the highest potential for impact on the world?</vt:lpstr>
      <vt:lpstr>Visualization assignments</vt:lpstr>
      <vt:lpstr>John Saul</vt:lpstr>
      <vt:lpstr>PowerPoint Presentation</vt:lpstr>
      <vt:lpstr>Sunmin Lee</vt:lpstr>
      <vt:lpstr>PowerPoint Presentation</vt:lpstr>
      <vt:lpstr>Matt Cirigliano</vt:lpstr>
      <vt:lpstr>PowerPoint Presentation</vt:lpstr>
      <vt:lpstr>Meghan Wenzel</vt:lpstr>
      <vt:lpstr>PowerPoint Presentation</vt:lpstr>
      <vt:lpstr>Tiantian Jin</vt:lpstr>
      <vt:lpstr>PowerPoint Presentation</vt:lpstr>
      <vt:lpstr>Yi Zhang</vt:lpstr>
      <vt:lpstr>PowerPoint Presentation</vt:lpstr>
      <vt:lpstr>Yidan Wang</vt:lpstr>
      <vt:lpstr>PowerPoint Presentation</vt:lpstr>
      <vt:lpstr>Xiang Sun</vt:lpstr>
      <vt:lpstr>PowerPoint Presentation</vt:lpstr>
      <vt:lpstr>Yan Xu</vt:lpstr>
      <vt:lpstr>PowerPoint Presentation</vt:lpstr>
      <vt:lpstr>Karina Diaz</vt:lpstr>
      <vt:lpstr>PowerPoint Presentation</vt:lpstr>
      <vt:lpstr>Shiyue Zheng</vt:lpstr>
      <vt:lpstr>PowerPoint Presentation</vt:lpstr>
      <vt:lpstr>PowerPoint Presentation</vt:lpstr>
      <vt:lpstr>Kayhan Sanyal</vt:lpstr>
      <vt:lpstr>PowerPoint Presentation</vt:lpstr>
      <vt:lpstr>PowerPoint Presentation</vt:lpstr>
      <vt:lpstr>Anyone else?</vt:lpstr>
      <vt:lpstr>General comments or thoughts on visualizations?</vt:lpstr>
      <vt:lpstr>Hidden Markov Models</vt:lpstr>
      <vt:lpstr>What is an HMM?</vt:lpstr>
      <vt:lpstr>What is an HMM?</vt:lpstr>
      <vt:lpstr>Hidden Markov Models</vt:lpstr>
      <vt:lpstr>What could you use HMMs for?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S. Baker</cp:lastModifiedBy>
  <cp:revision>661</cp:revision>
  <dcterms:created xsi:type="dcterms:W3CDTF">2010-01-07T20:34:12Z</dcterms:created>
  <dcterms:modified xsi:type="dcterms:W3CDTF">2015-12-15T14:46:24Z</dcterms:modified>
</cp:coreProperties>
</file>