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635" r:id="rId2"/>
    <p:sldId id="63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398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381FA-03DF-4612-AD5C-DBD9F115DD8B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07B25-3290-4178-974E-215991888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99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are the implementation director for Bob’s Discount Math Curriculum (BDMC)</a:t>
            </a:r>
          </a:p>
          <a:p>
            <a:endParaRPr lang="en-US" dirty="0"/>
          </a:p>
          <a:p>
            <a:r>
              <a:rPr lang="en-US" dirty="0"/>
              <a:t>1000 teachers use your system</a:t>
            </a:r>
          </a:p>
          <a:p>
            <a:endParaRPr lang="en-US" dirty="0"/>
          </a:p>
          <a:p>
            <a:r>
              <a:rPr lang="en-US" dirty="0"/>
              <a:t>Each teacher’s classes produce $3000 of profit after all expenses </a:t>
            </a:r>
            <a:r>
              <a:rPr lang="en-US" i="1" dirty="0"/>
              <a:t>except</a:t>
            </a:r>
            <a:r>
              <a:rPr lang="en-US" dirty="0"/>
              <a:t> implementation/PD/support</a:t>
            </a:r>
          </a:p>
        </p:txBody>
      </p:sp>
    </p:spTree>
    <p:extLst>
      <p:ext uri="{BB962C8B-B14F-4D97-AF65-F5344CB8AC3E}">
        <p14:creationId xmlns:p14="http://schemas.microsoft.com/office/powerpoint/2010/main" val="4070598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6225379"/>
              </p:ext>
            </p:extLst>
          </p:nvPr>
        </p:nvGraphicFramePr>
        <p:xfrm>
          <a:off x="917864" y="1828800"/>
          <a:ext cx="7540335" cy="4343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004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99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99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292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"trouble-spotting data analysis"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1 day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350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specific teacher data analysis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0.5 days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150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specific teacher classroom observation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1 day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500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single-teacher PD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0.5 days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250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full-day multi-teacher PD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2 days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1000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half-day multi-teacher PD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0.5 days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250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multi-teacher PD prep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3 days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900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books and materials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100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1985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86</Words>
  <Application>Microsoft Office PowerPoint</Application>
  <PresentationFormat>On-screen Show (4:3)</PresentationFormat>
  <Paragraphs>30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Activity</vt:lpstr>
      <vt:lpstr>Costs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Ryan</cp:lastModifiedBy>
  <cp:revision>230</cp:revision>
  <dcterms:created xsi:type="dcterms:W3CDTF">2013-08-27T11:33:40Z</dcterms:created>
  <dcterms:modified xsi:type="dcterms:W3CDTF">2023-07-03T15:51:47Z</dcterms:modified>
</cp:coreProperties>
</file>