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534" r:id="rId3"/>
    <p:sldId id="523" r:id="rId4"/>
    <p:sldId id="535" r:id="rId5"/>
    <p:sldId id="524" r:id="rId6"/>
    <p:sldId id="536" r:id="rId7"/>
    <p:sldId id="537" r:id="rId8"/>
    <p:sldId id="538" r:id="rId9"/>
    <p:sldId id="539" r:id="rId10"/>
    <p:sldId id="540" r:id="rId11"/>
    <p:sldId id="541" r:id="rId12"/>
    <p:sldId id="525" r:id="rId13"/>
    <p:sldId id="526" r:id="rId14"/>
    <p:sldId id="527" r:id="rId15"/>
    <p:sldId id="542" r:id="rId16"/>
    <p:sldId id="529" r:id="rId17"/>
    <p:sldId id="531" r:id="rId18"/>
    <p:sldId id="528" r:id="rId19"/>
    <p:sldId id="530" r:id="rId20"/>
    <p:sldId id="532" r:id="rId21"/>
    <p:sldId id="533" r:id="rId22"/>
    <p:sldId id="519" r:id="rId23"/>
    <p:sldId id="520" r:id="rId24"/>
    <p:sldId id="521" r:id="rId25"/>
    <p:sldId id="545" r:id="rId26"/>
    <p:sldId id="546" r:id="rId27"/>
    <p:sldId id="522" r:id="rId28"/>
    <p:sldId id="517" r:id="rId29"/>
    <p:sldId id="544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75B7DA3-CBEB-4069-9000-0E08C0EB43F0}">
          <p14:sldIdLst>
            <p14:sldId id="256"/>
            <p14:sldId id="534"/>
            <p14:sldId id="523"/>
            <p14:sldId id="535"/>
            <p14:sldId id="524"/>
            <p14:sldId id="536"/>
            <p14:sldId id="537"/>
            <p14:sldId id="538"/>
            <p14:sldId id="539"/>
            <p14:sldId id="540"/>
            <p14:sldId id="541"/>
            <p14:sldId id="525"/>
            <p14:sldId id="526"/>
            <p14:sldId id="527"/>
            <p14:sldId id="542"/>
            <p14:sldId id="529"/>
            <p14:sldId id="531"/>
            <p14:sldId id="528"/>
            <p14:sldId id="530"/>
            <p14:sldId id="532"/>
            <p14:sldId id="533"/>
            <p14:sldId id="519"/>
            <p14:sldId id="520"/>
            <p14:sldId id="521"/>
            <p14:sldId id="545"/>
            <p14:sldId id="546"/>
            <p14:sldId id="522"/>
            <p14:sldId id="517"/>
            <p14:sldId id="54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60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381FA-03DF-4612-AD5C-DBD9F115DD8B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07B25-3290-4178-974E-215991888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996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Big Data, Education, and Society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October 1, 2021</a:t>
            </a:r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E882E-7708-4CB7-AE6B-0BFDA11FB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about assignment?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008B23-F49B-45B7-A2D8-D55491A0D0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Due Monday 9am</a:t>
            </a:r>
          </a:p>
          <a:p>
            <a:endParaRPr lang="en-US" dirty="0"/>
          </a:p>
          <a:p>
            <a:r>
              <a:rPr lang="en-US" dirty="0"/>
              <a:t>Post on discussion forum </a:t>
            </a:r>
          </a:p>
          <a:p>
            <a:endParaRPr lang="en-US" dirty="0"/>
          </a:p>
          <a:p>
            <a:r>
              <a:rPr lang="en-US" dirty="0"/>
              <a:t>Do not forget to post in response to your classmates in the following four days</a:t>
            </a:r>
          </a:p>
        </p:txBody>
      </p:sp>
    </p:spTree>
    <p:extLst>
      <p:ext uri="{BB962C8B-B14F-4D97-AF65-F5344CB8AC3E}">
        <p14:creationId xmlns:p14="http://schemas.microsoft.com/office/powerpoint/2010/main" val="3442665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Parent reporting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489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Parent reporting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 parents usually get from schools?</a:t>
            </a:r>
          </a:p>
        </p:txBody>
      </p:sp>
    </p:spTree>
    <p:extLst>
      <p:ext uri="{BB962C8B-B14F-4D97-AF65-F5344CB8AC3E}">
        <p14:creationId xmlns:p14="http://schemas.microsoft.com/office/powerpoint/2010/main" val="443758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Parent reporting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Subject-level grades</a:t>
            </a:r>
          </a:p>
          <a:p>
            <a:r>
              <a:rPr lang="en-US" dirty="0"/>
              <a:t>Percentile scores for subjects overall</a:t>
            </a:r>
          </a:p>
          <a:p>
            <a:r>
              <a:rPr lang="en-US" dirty="0"/>
              <a:t>Uninterpretable competencies with 1-3 scores</a:t>
            </a:r>
          </a:p>
        </p:txBody>
      </p:sp>
    </p:spTree>
    <p:extLst>
      <p:ext uri="{BB962C8B-B14F-4D97-AF65-F5344CB8AC3E}">
        <p14:creationId xmlns:p14="http://schemas.microsoft.com/office/powerpoint/2010/main" val="33838300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85967-A4ED-4845-881C-F5AEBD6B1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PowerSchool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A7526-8D0A-4966-A938-7CB7ED69B1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8A67EB-7C56-4EBB-816D-ABA49D6692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0"/>
            <a:ext cx="9144000" cy="4842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6983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49A89-A3C1-485C-A753-778F15049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PowerSchool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322B0B-9C94-470D-853A-B27B2D353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09D693-DBE0-4080-AA0A-0F35E27104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438" y="1417638"/>
            <a:ext cx="9144000" cy="5718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1880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75805-A5D7-4065-8823-76F1484BF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PowerSchool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6D8658-2DB2-4B3B-ADC7-4DF667A893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F12D60-9802-4AE5-8585-5E2686365C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58" y="1481706"/>
            <a:ext cx="9144000" cy="5376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786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C3394F3-6673-4CE1-A7EA-665B4FEB4E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01" y="1600200"/>
            <a:ext cx="9144000" cy="579314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97B0AFA-D8AB-4CE4-AA73-0761148CF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PowerSchool</a:t>
            </a:r>
          </a:p>
        </p:txBody>
      </p:sp>
    </p:spTree>
    <p:extLst>
      <p:ext uri="{BB962C8B-B14F-4D97-AF65-F5344CB8AC3E}">
        <p14:creationId xmlns:p14="http://schemas.microsoft.com/office/powerpoint/2010/main" val="2252611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31158-9346-4998-9C3C-C73D2DC4B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a parent to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374158-51AE-4BBB-9464-146716B0D2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this information</a:t>
            </a:r>
          </a:p>
        </p:txBody>
      </p:sp>
    </p:spTree>
    <p:extLst>
      <p:ext uri="{BB962C8B-B14F-4D97-AF65-F5344CB8AC3E}">
        <p14:creationId xmlns:p14="http://schemas.microsoft.com/office/powerpoint/2010/main" val="40887687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31158-9346-4998-9C3C-C73D2DC4B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a parent to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374158-51AE-4BBB-9464-146716B0D2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this information</a:t>
            </a:r>
          </a:p>
          <a:p>
            <a:endParaRPr lang="en-US" dirty="0"/>
          </a:p>
          <a:p>
            <a:r>
              <a:rPr lang="en-US" dirty="0"/>
              <a:t>Little </a:t>
            </a:r>
            <a:r>
              <a:rPr lang="en-US" dirty="0" err="1"/>
              <a:t>Fnordkin</a:t>
            </a:r>
            <a:r>
              <a:rPr lang="en-US" dirty="0"/>
              <a:t> got a C- on the test, but what options do the parents have?</a:t>
            </a:r>
          </a:p>
        </p:txBody>
      </p:sp>
    </p:spTree>
    <p:extLst>
      <p:ext uri="{BB962C8B-B14F-4D97-AF65-F5344CB8AC3E}">
        <p14:creationId xmlns:p14="http://schemas.microsoft.com/office/powerpoint/2010/main" val="32795146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Parent reporting (Broderick et al.)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7638"/>
            <a:ext cx="9144000" cy="4999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351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710"/>
            <a:ext cx="9144000" cy="6658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5454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Parent reporting (Broderick et al.)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Explicitly designed at teacher request not to allow parent to communicate through reports, to reduce parent communication to them</a:t>
            </a:r>
          </a:p>
        </p:txBody>
      </p:sp>
    </p:spTree>
    <p:extLst>
      <p:ext uri="{BB962C8B-B14F-4D97-AF65-F5344CB8AC3E}">
        <p14:creationId xmlns:p14="http://schemas.microsoft.com/office/powerpoint/2010/main" val="39805126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Parent reporting (Broderick et al.)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Explicitly designed at teacher request not to allow parent to communicate through reports, to reduce parent communication to them</a:t>
            </a:r>
          </a:p>
          <a:p>
            <a:endParaRPr lang="en-US" dirty="0"/>
          </a:p>
          <a:p>
            <a:r>
              <a:rPr lang="en-US" dirty="0"/>
              <a:t>What are your opinions of this decision?</a:t>
            </a:r>
          </a:p>
        </p:txBody>
      </p:sp>
    </p:spTree>
    <p:extLst>
      <p:ext uri="{BB962C8B-B14F-4D97-AF65-F5344CB8AC3E}">
        <p14:creationId xmlns:p14="http://schemas.microsoft.com/office/powerpoint/2010/main" val="19984142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Parent reporting (Broderick et al.)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Limited use by parents</a:t>
            </a:r>
          </a:p>
          <a:p>
            <a:r>
              <a:rPr lang="en-US" dirty="0"/>
              <a:t>Mildly positive responses on parent survey</a:t>
            </a:r>
          </a:p>
          <a:p>
            <a:pPr lvl="1"/>
            <a:r>
              <a:rPr lang="en-US" dirty="0"/>
              <a:t>More parents felt like they understood what was being covered in math class, and how their student was performing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5660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5916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Parent reporting (Bergman)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Emails and text messages to parents informing them when assignment not handed in</a:t>
            </a:r>
          </a:p>
          <a:p>
            <a:endParaRPr lang="en-US" dirty="0"/>
          </a:p>
          <a:p>
            <a:r>
              <a:rPr lang="en-US" dirty="0"/>
              <a:t>Significant though small positive impact on student GPA</a:t>
            </a:r>
          </a:p>
        </p:txBody>
      </p:sp>
    </p:spTree>
    <p:extLst>
      <p:ext uri="{BB962C8B-B14F-4D97-AF65-F5344CB8AC3E}">
        <p14:creationId xmlns:p14="http://schemas.microsoft.com/office/powerpoint/2010/main" val="38480673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7391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the features of a good parent report?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247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things to avoid </a:t>
            </a:r>
            <a:br>
              <a:rPr lang="en-US" dirty="0"/>
            </a:br>
            <a:r>
              <a:rPr lang="en-US" dirty="0"/>
              <a:t>in designing a parent report?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5529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Assemble into </a:t>
            </a:r>
            <a:br>
              <a:rPr lang="en-US" dirty="0"/>
            </a:br>
            <a:r>
              <a:rPr lang="en-US" dirty="0"/>
              <a:t>random breakout groups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Not your assignment groups</a:t>
            </a:r>
          </a:p>
          <a:p>
            <a:endParaRPr lang="en-US" i="1" dirty="0"/>
          </a:p>
          <a:p>
            <a:endParaRPr lang="en-US" i="1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208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Design a report</a:t>
            </a:r>
            <a:br>
              <a:rPr lang="en-US" dirty="0"/>
            </a:br>
            <a:r>
              <a:rPr lang="en-US" sz="3600" dirty="0"/>
              <a:t>(reminder: these slides are on course webpage)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1 &amp; 2. Teachers of students using an adaptive homework system for math</a:t>
            </a:r>
          </a:p>
          <a:p>
            <a:pPr marL="0" indent="0">
              <a:buNone/>
            </a:pPr>
            <a:r>
              <a:rPr lang="en-US" dirty="0"/>
              <a:t>3 &amp; 4. For teachers of students using an adaptive flash card system for a foreign language</a:t>
            </a:r>
          </a:p>
          <a:p>
            <a:pPr marL="0" indent="0">
              <a:buNone/>
            </a:pPr>
            <a:r>
              <a:rPr lang="en-US" dirty="0"/>
              <a:t>5 &amp; 6. For parents of students using a blended learning system in math class</a:t>
            </a:r>
          </a:p>
          <a:p>
            <a:pPr marL="0" indent="0">
              <a:buNone/>
            </a:pPr>
            <a:r>
              <a:rPr lang="en-US" dirty="0"/>
              <a:t>7 &amp; 8. For teachers of students using a history game (such as Civilization) in class</a:t>
            </a:r>
          </a:p>
        </p:txBody>
      </p:sp>
    </p:spTree>
    <p:extLst>
      <p:ext uri="{BB962C8B-B14F-4D97-AF65-F5344CB8AC3E}">
        <p14:creationId xmlns:p14="http://schemas.microsoft.com/office/powerpoint/2010/main" val="32887911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Design a report</a:t>
            </a:r>
            <a:br>
              <a:rPr lang="en-US" dirty="0"/>
            </a:br>
            <a:r>
              <a:rPr lang="en-US" sz="3600" dirty="0"/>
              <a:t>(reminder: these slides are on course webpage)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9&amp;10. For parents of students at an alternative school for children with behavioral problems</a:t>
            </a:r>
          </a:p>
          <a:p>
            <a:pPr marL="0" indent="0">
              <a:buNone/>
            </a:pPr>
            <a:r>
              <a:rPr lang="en-US" dirty="0"/>
              <a:t>11 &amp; 12. For teachers of students doing a computer-mediated programming project at home (group project in Scratch)</a:t>
            </a:r>
          </a:p>
          <a:p>
            <a:pPr marL="0" indent="0">
              <a:buNone/>
            </a:pPr>
            <a:r>
              <a:rPr lang="en-US" dirty="0"/>
              <a:t>13 &amp; 14. For the parents of students practicing </a:t>
            </a:r>
            <a:r>
              <a:rPr lang="en-US" dirty="0" err="1"/>
              <a:t>tae</a:t>
            </a:r>
            <a:r>
              <a:rPr lang="en-US" dirty="0"/>
              <a:t> kwon do in a dojo</a:t>
            </a:r>
          </a:p>
          <a:p>
            <a:pPr marL="0" indent="0">
              <a:buNone/>
            </a:pPr>
            <a:r>
              <a:rPr lang="en-US" dirty="0"/>
              <a:t>15 &amp; 16. For teachers of undergraduates doing a group creative writing project (in a system where drafts are instrumented)</a:t>
            </a:r>
          </a:p>
        </p:txBody>
      </p:sp>
    </p:spTree>
    <p:extLst>
      <p:ext uri="{BB962C8B-B14F-4D97-AF65-F5344CB8AC3E}">
        <p14:creationId xmlns:p14="http://schemas.microsoft.com/office/powerpoint/2010/main" val="19218279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E94D5-D08C-4BF6-9672-552EB0A19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Any publicly available location is fine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B33225-922A-49CF-B43A-3F6F704936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might find aggie.io useful</a:t>
            </a:r>
          </a:p>
          <a:p>
            <a:endParaRPr lang="en-US" dirty="0"/>
          </a:p>
          <a:p>
            <a:r>
              <a:rPr lang="en-US" dirty="0"/>
              <a:t>Please make sure to write your goal at the top and your team email addresses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5353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7DB00-EABC-4549-B5DC-F47543D99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Draw for N minutes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4F25C0-A204-40CC-9761-A6C7C666BA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 will come around between groups and harvest your links</a:t>
            </a:r>
          </a:p>
          <a:p>
            <a:endParaRPr lang="en-US" dirty="0"/>
          </a:p>
          <a:p>
            <a:r>
              <a:rPr lang="en-US" dirty="0"/>
              <a:t>Then I will redistribute your link to another group who will send you critique and feedback, cc’ing me and Vivian</a:t>
            </a:r>
          </a:p>
          <a:p>
            <a:endParaRPr lang="en-US" dirty="0"/>
          </a:p>
          <a:p>
            <a:r>
              <a:rPr lang="en-US" dirty="0"/>
              <a:t>Any questions before we start?</a:t>
            </a:r>
          </a:p>
        </p:txBody>
      </p:sp>
    </p:spTree>
    <p:extLst>
      <p:ext uri="{BB962C8B-B14F-4D97-AF65-F5344CB8AC3E}">
        <p14:creationId xmlns:p14="http://schemas.microsoft.com/office/powerpoint/2010/main" val="39735473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Reminder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Email your feedback to the group, cc me and Vivian</a:t>
            </a:r>
          </a:p>
        </p:txBody>
      </p:sp>
    </p:spTree>
    <p:extLst>
      <p:ext uri="{BB962C8B-B14F-4D97-AF65-F5344CB8AC3E}">
        <p14:creationId xmlns:p14="http://schemas.microsoft.com/office/powerpoint/2010/main" val="11834996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7734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02672-6C57-49C2-A4B3-98C2D9E00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Further comments/discussion?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D99E32-70A9-440C-96D2-2FF8AE9B6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4787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535</Words>
  <Application>Microsoft Office PowerPoint</Application>
  <PresentationFormat>On-screen Show (4:3)</PresentationFormat>
  <Paragraphs>72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Office Theme</vt:lpstr>
      <vt:lpstr>Big Data, Education, and Society</vt:lpstr>
      <vt:lpstr>Questions about assignment?</vt:lpstr>
      <vt:lpstr>Parent reporting</vt:lpstr>
      <vt:lpstr>Parent reporting</vt:lpstr>
      <vt:lpstr>Parent reporting</vt:lpstr>
      <vt:lpstr>PowerSchool</vt:lpstr>
      <vt:lpstr>PowerSchool</vt:lpstr>
      <vt:lpstr>PowerSchool</vt:lpstr>
      <vt:lpstr>PowerSchool</vt:lpstr>
      <vt:lpstr>What’s a parent to do?</vt:lpstr>
      <vt:lpstr>What’s a parent to do?</vt:lpstr>
      <vt:lpstr>Parent reporting (Broderick et al.)</vt:lpstr>
      <vt:lpstr>PowerPoint Presentation</vt:lpstr>
      <vt:lpstr>Parent reporting (Broderick et al.)</vt:lpstr>
      <vt:lpstr>Parent reporting (Broderick et al.)</vt:lpstr>
      <vt:lpstr>Parent reporting (Broderick et al.)</vt:lpstr>
      <vt:lpstr>Questions? Comments?</vt:lpstr>
      <vt:lpstr>Parent reporting (Bergman)</vt:lpstr>
      <vt:lpstr>Questions? Comments?</vt:lpstr>
      <vt:lpstr>What are the features of a good parent report?</vt:lpstr>
      <vt:lpstr>What are some things to avoid  in designing a parent report?</vt:lpstr>
      <vt:lpstr>Assemble into  random breakout groups</vt:lpstr>
      <vt:lpstr>Design a report (reminder: these slides are on course webpage)</vt:lpstr>
      <vt:lpstr>Design a report (reminder: these slides are on course webpage)</vt:lpstr>
      <vt:lpstr>Any publicly available location is fine</vt:lpstr>
      <vt:lpstr>Draw for N minutes</vt:lpstr>
      <vt:lpstr>Reminder</vt:lpstr>
      <vt:lpstr>Questions? Comments?</vt:lpstr>
      <vt:lpstr>Further comments/discussion?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Baker, Ryan S</cp:lastModifiedBy>
  <cp:revision>163</cp:revision>
  <dcterms:created xsi:type="dcterms:W3CDTF">2013-08-27T11:33:40Z</dcterms:created>
  <dcterms:modified xsi:type="dcterms:W3CDTF">2021-09-26T13:16:35Z</dcterms:modified>
</cp:coreProperties>
</file>